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58" r:id="rId4"/>
    <p:sldMasterId id="2147483689" r:id="rId5"/>
  </p:sldMasterIdLst>
  <p:notesMasterIdLst>
    <p:notesMasterId r:id="rId13"/>
  </p:notesMasterIdLst>
  <p:handoutMasterIdLst>
    <p:handoutMasterId r:id="rId14"/>
  </p:handoutMasterIdLst>
  <p:sldIdLst>
    <p:sldId id="321" r:id="rId6"/>
    <p:sldId id="322" r:id="rId7"/>
    <p:sldId id="308" r:id="rId8"/>
    <p:sldId id="316" r:id="rId9"/>
    <p:sldId id="323" r:id="rId10"/>
    <p:sldId id="324" r:id="rId11"/>
    <p:sldId id="327" r:id="rId12"/>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1pPr>
    <a:lvl2pPr marL="0" marR="0" indent="228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2pPr>
    <a:lvl3pPr marL="0" marR="0" indent="457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3pPr>
    <a:lvl4pPr marL="0" marR="0" indent="685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4pPr>
    <a:lvl5pPr marL="0" marR="0" indent="9144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5pPr>
    <a:lvl6pPr marL="0" marR="0" indent="11430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6pPr>
    <a:lvl7pPr marL="0" marR="0" indent="1371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7pPr>
    <a:lvl8pPr marL="0" marR="0" indent="1600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8pPr>
    <a:lvl9pPr marL="0" marR="0" indent="1828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9pPr>
  </p:defaultTextStyle>
  <p:extLst>
    <p:ext uri="{521415D9-36F7-43E2-AB2F-B90AF26B5E84}">
      <p14:sectionLst xmlns:p14="http://schemas.microsoft.com/office/powerpoint/2010/main">
        <p14:section name="Standaardsectie" id="{34F73C71-0E15-4134-8034-048921BA482E}">
          <p14:sldIdLst>
            <p14:sldId id="321"/>
            <p14:sldId id="322"/>
            <p14:sldId id="308"/>
            <p14:sldId id="316"/>
            <p14:sldId id="323"/>
            <p14:sldId id="324"/>
            <p14:sldId id="32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2D2C10-2F31-6AE3-0C04-250C408DAA79}" name="m.foppen@minjenv.nl" initials="m." userId="S::urn:spo:guest#m.foppen@minjenv.nl::" providerId="AD"/>
  <p188:author id="{17832F3A-78F2-0F71-CD87-1BCCF6269647}" name="Willem Bekenkamp" initials="WB" userId="S::willem.bekenkamp@eviden.com::8c5db631-cdea-4441-aee1-951f084d0841" providerId="AD"/>
  <p188:author id="{C318B07B-82FA-DA9A-0AA3-53A4FD0C7A1E}" name="a.p.c.vos@minjenv.nl" initials="a." userId="S::urn:spo:guest#a.p.c.vos@minjenv.nl::" providerId="AD"/>
  <p188:author id="{9552E29F-7953-74B1-B9BC-69AF5CE17950}" name="Wouter Moraal" initials="WM" userId="S::wouter.moraal@eviden.com::8c914901-d413-4b92-9be4-516e0440b804" providerId="AD"/>
  <p188:author id="{1F94E1AD-D4F3-3A16-6731-C82EB1BE7731}" name="Paul Visser" initials="PV" userId="S::paul.visser@eviden.com::aad0364f-e157-4e76-bd34-e7c5a96bd6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7FF"/>
    <a:srgbClr val="E17000"/>
    <a:srgbClr val="8FCAE7"/>
    <a:srgbClr val="A90061"/>
    <a:srgbClr val="007BC7"/>
    <a:srgbClr val="000000"/>
    <a:srgbClr val="76D2B6"/>
    <a:srgbClr val="FFB612"/>
    <a:srgbClr val="DAECF8"/>
    <a:srgbClr val="DD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4CA"/>
          </a:solidFill>
        </a:fill>
      </a:tcStyle>
    </a:wholeTbl>
    <a:band2H>
      <a:tcTxStyle/>
      <a:tcStyle>
        <a:tcBdr/>
        <a:fill>
          <a:solidFill>
            <a:srgbClr val="F9EB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BCB"/>
          </a:solidFill>
        </a:fill>
      </a:tcStyle>
    </a:wholeTbl>
    <a:band2H>
      <a:tcTxStyle/>
      <a:tcStyle>
        <a:tcBdr/>
        <a:fill>
          <a:solidFill>
            <a:srgbClr val="F7E7E7"/>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6CA"/>
          </a:solidFill>
        </a:fill>
      </a:tcStyle>
    </a:wholeTbl>
    <a:band2H>
      <a:tcTxStyle/>
      <a:tcStyle>
        <a:tcBdr/>
        <a:fill>
          <a:solidFill>
            <a:srgbClr val="EBEC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Verdana"/>
          <a:ea typeface="Verdana"/>
          <a:cs typeface="Verdan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Verdana"/>
          <a:ea typeface="Verdana"/>
          <a:cs typeface="Verdan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Verdana"/>
          <a:ea typeface="Verdana"/>
          <a:cs typeface="Verdan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Verdana"/>
          <a:ea typeface="Verdana"/>
          <a:cs typeface="Verdan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453" y="4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6E5024-CF6F-2707-4159-3476E45308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24B27402-F9E3-36D8-DA51-36017E6F78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0789AC0-B2E0-46A8-9C81-345C44FE8B21}" type="datetimeFigureOut">
              <a:rPr lang="nl-NL" smtClean="0"/>
              <a:t>24-3-2025</a:t>
            </a:fld>
            <a:endParaRPr lang="nl-NL"/>
          </a:p>
        </p:txBody>
      </p:sp>
      <p:sp>
        <p:nvSpPr>
          <p:cNvPr id="4" name="Footer Placeholder 3">
            <a:extLst>
              <a:ext uri="{FF2B5EF4-FFF2-40B4-BE49-F238E27FC236}">
                <a16:creationId xmlns:a16="http://schemas.microsoft.com/office/drawing/2014/main" id="{F44C7568-F957-A683-390A-65EA38593D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1DBE23D7-9832-77E3-7054-EF3C27AE63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BFD5CE1-1910-46B7-A76F-C224F48A509A}" type="slidenum">
              <a:rPr lang="nl-NL" smtClean="0"/>
              <a:t>‹nr.›</a:t>
            </a:fld>
            <a:endParaRPr lang="nl-NL"/>
          </a:p>
        </p:txBody>
      </p:sp>
    </p:spTree>
    <p:extLst>
      <p:ext uri="{BB962C8B-B14F-4D97-AF65-F5344CB8AC3E}">
        <p14:creationId xmlns:p14="http://schemas.microsoft.com/office/powerpoint/2010/main" val="304993232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hf hdr="0" ftr="0"/>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Tree>
    <p:extLst>
      <p:ext uri="{BB962C8B-B14F-4D97-AF65-F5344CB8AC3E}">
        <p14:creationId xmlns:p14="http://schemas.microsoft.com/office/powerpoint/2010/main" val="3036646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Tree>
    <p:extLst>
      <p:ext uri="{BB962C8B-B14F-4D97-AF65-F5344CB8AC3E}">
        <p14:creationId xmlns:p14="http://schemas.microsoft.com/office/powerpoint/2010/main" val="70998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Tree>
    <p:extLst>
      <p:ext uri="{BB962C8B-B14F-4D97-AF65-F5344CB8AC3E}">
        <p14:creationId xmlns:p14="http://schemas.microsoft.com/office/powerpoint/2010/main" val="210413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Tree>
    <p:extLst>
      <p:ext uri="{BB962C8B-B14F-4D97-AF65-F5344CB8AC3E}">
        <p14:creationId xmlns:p14="http://schemas.microsoft.com/office/powerpoint/2010/main" val="1364497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Tree>
    <p:extLst>
      <p:ext uri="{BB962C8B-B14F-4D97-AF65-F5344CB8AC3E}">
        <p14:creationId xmlns:p14="http://schemas.microsoft.com/office/powerpoint/2010/main" val="2148000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Tree>
    <p:extLst>
      <p:ext uri="{BB962C8B-B14F-4D97-AF65-F5344CB8AC3E}">
        <p14:creationId xmlns:p14="http://schemas.microsoft.com/office/powerpoint/2010/main" val="14359591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6"/>
            <a:ext cx="2057400" cy="274637"/>
          </a:xfrm>
        </p:spPr>
        <p:txBody>
          <a:bodyPr/>
          <a:lstStyle>
            <a:lvl1pPr algn="l">
              <a:defRPr sz="1050" i="0">
                <a:solidFill>
                  <a:schemeClr val="bg1"/>
                </a:solidFill>
                <a:latin typeface="+mj-lt"/>
              </a:defRPr>
            </a:lvl1pPr>
          </a:lstStyle>
          <a:p>
            <a:endParaRPr lang="nl-NL"/>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a:t>Click to edit </a:t>
            </a:r>
            <a:r>
              <a:rPr lang="nl-NL" noProof="0"/>
              <a:t>Master</a:t>
            </a:r>
            <a:r>
              <a:rPr lang="en-US"/>
              <a:t> Title style</a:t>
            </a:r>
            <a:endParaRPr lang="en-NL"/>
          </a:p>
        </p:txBody>
      </p:sp>
    </p:spTree>
    <p:extLst>
      <p:ext uri="{BB962C8B-B14F-4D97-AF65-F5344CB8AC3E}">
        <p14:creationId xmlns:p14="http://schemas.microsoft.com/office/powerpoint/2010/main" val="2624575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center zonder kader">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en-US" noProof="0"/>
              <a:t>Click to edit Master text styles</a:t>
            </a:r>
          </a:p>
          <a:p>
            <a:pPr lvl="1"/>
            <a:r>
              <a:rPr lang="en-US" noProof="0"/>
              <a:t>Second level</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600" b="1" i="0">
                <a:solidFill>
                  <a:schemeClr val="tx2"/>
                </a:solidFill>
              </a:defRPr>
            </a:lvl1pPr>
          </a:lstStyle>
          <a:p>
            <a:r>
              <a:rPr lang="en-US" noProof="0"/>
              <a:t>Click to edit Master title style</a:t>
            </a:r>
            <a:endParaRPr lang="nl-NL" noProof="0"/>
          </a:p>
        </p:txBody>
      </p:sp>
      <p:pic>
        <p:nvPicPr>
          <p:cNvPr id="10" name="Afbeelding 9">
            <a:extLst>
              <a:ext uri="{FF2B5EF4-FFF2-40B4-BE49-F238E27FC236}">
                <a16:creationId xmlns:a16="http://schemas.microsoft.com/office/drawing/2014/main" id="{9B510D1D-2052-CDAE-164A-349D785C7F06}"/>
              </a:ext>
            </a:extLst>
          </p:cNvPr>
          <p:cNvPicPr>
            <a:picLocks noChangeAspect="1"/>
          </p:cNvPicPr>
          <p:nvPr userDrawn="1"/>
        </p:nvPicPr>
        <p:blipFill>
          <a:blip r:embed="rId4"/>
          <a:stretch>
            <a:fillRect/>
          </a:stretch>
        </p:blipFill>
        <p:spPr>
          <a:xfrm>
            <a:off x="-2" y="4937966"/>
            <a:ext cx="9144000" cy="205534"/>
          </a:xfrm>
          <a:prstGeom prst="rect">
            <a:avLst/>
          </a:prstGeom>
        </p:spPr>
      </p:pic>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2" y="4868863"/>
            <a:ext cx="2088000" cy="274637"/>
          </a:xfrm>
          <a:prstGeom prst="rect">
            <a:avLst/>
          </a:prstGeom>
        </p:spPr>
        <p:txBody>
          <a:bodyPr vert="horz" lIns="91440" tIns="45720" rIns="91440" bIns="45720" rtlCol="0" anchor="ctr"/>
          <a:lstStyle>
            <a:lvl1pPr marL="0" indent="0" algn="l">
              <a:buFont typeface="Arial" panose="020B0604020202020204" pitchFamily="34" charset="0"/>
              <a:buNone/>
              <a:defRPr sz="1200">
                <a:solidFill>
                  <a:schemeClr val="bg1">
                    <a:lumMod val="50000"/>
                  </a:schemeClr>
                </a:solidFill>
                <a:latin typeface="+mj-lt"/>
              </a:defRPr>
            </a:lvl1pPr>
          </a:lstStyle>
          <a:p>
            <a:r>
              <a:rPr lang="nl-NL"/>
              <a:t>Netwerkoverzicht</a:t>
            </a:r>
            <a:endParaRPr lang="en-NL"/>
          </a:p>
        </p:txBody>
      </p:sp>
      <p:sp>
        <p:nvSpPr>
          <p:cNvPr id="5" name="Ondertitel 2">
            <a:extLst>
              <a:ext uri="{FF2B5EF4-FFF2-40B4-BE49-F238E27FC236}">
                <a16:creationId xmlns:a16="http://schemas.microsoft.com/office/drawing/2014/main" id="{E56B2635-0667-3AAF-E8BE-76CB734B78B1}"/>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2981639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pic>
        <p:nvPicPr>
          <p:cNvPr id="2" name="Logo">
            <a:extLst>
              <a:ext uri="{FF2B5EF4-FFF2-40B4-BE49-F238E27FC236}">
                <a16:creationId xmlns:a16="http://schemas.microsoft.com/office/drawing/2014/main" id="{7D8575AC-D7C2-1766-6744-5A8F9EF7890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pic>
        <p:nvPicPr>
          <p:cNvPr id="6" name="Afbeelding 5">
            <a:extLst>
              <a:ext uri="{FF2B5EF4-FFF2-40B4-BE49-F238E27FC236}">
                <a16:creationId xmlns:a16="http://schemas.microsoft.com/office/drawing/2014/main" id="{D570792E-A967-916D-3B59-C590EC6F5E6C}"/>
              </a:ext>
            </a:extLst>
          </p:cNvPr>
          <p:cNvPicPr>
            <a:picLocks noChangeAspect="1"/>
          </p:cNvPicPr>
          <p:nvPr userDrawn="1"/>
        </p:nvPicPr>
        <p:blipFill>
          <a:blip r:embed="rId4"/>
          <a:stretch>
            <a:fillRect/>
          </a:stretch>
        </p:blipFill>
        <p:spPr>
          <a:xfrm>
            <a:off x="-2" y="4937966"/>
            <a:ext cx="9144000" cy="205534"/>
          </a:xfrm>
          <a:prstGeom prst="rect">
            <a:avLst/>
          </a:prstGeom>
        </p:spPr>
      </p:pic>
      <p:sp>
        <p:nvSpPr>
          <p:cNvPr id="7" name="Footer Placeholder 4">
            <a:extLst>
              <a:ext uri="{FF2B5EF4-FFF2-40B4-BE49-F238E27FC236}">
                <a16:creationId xmlns:a16="http://schemas.microsoft.com/office/drawing/2014/main" id="{6A6A6E72-939F-3687-8B64-F7920AC39723}"/>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8" name="Ondertitel 2">
            <a:extLst>
              <a:ext uri="{FF2B5EF4-FFF2-40B4-BE49-F238E27FC236}">
                <a16:creationId xmlns:a16="http://schemas.microsoft.com/office/drawing/2014/main" id="{2D9449E6-CAB2-B0D6-0F94-F83FD4DE67D8}"/>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2766587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B75DCB03-6C5A-3CAC-B5CA-68E474B2DF6B}"/>
              </a:ext>
            </a:extLst>
          </p:cNvPr>
          <p:cNvSpPr>
            <a:spLocks noGrp="1" noRot="1" noMove="1" noResize="1" noEditPoints="1" noAdjustHandles="1" noChangeArrowheads="1" noChangeShapeType="1"/>
          </p:cNvSpPr>
          <p:nvPr userDrawn="1"/>
        </p:nvSpPr>
        <p:spPr>
          <a:xfrm>
            <a:off x="0" y="2565900"/>
            <a:ext cx="9144000" cy="2577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Picture Placeholder 6">
            <a:extLst>
              <a:ext uri="{FF2B5EF4-FFF2-40B4-BE49-F238E27FC236}">
                <a16:creationId xmlns:a16="http://schemas.microsoft.com/office/drawing/2014/main" id="{95E4D64E-8DC6-9688-C770-60A0B87EB273}"/>
              </a:ext>
            </a:extLst>
          </p:cNvPr>
          <p:cNvSpPr>
            <a:spLocks noGrp="1"/>
          </p:cNvSpPr>
          <p:nvPr>
            <p:ph type="pic" sz="quarter" idx="12"/>
          </p:nvPr>
        </p:nvSpPr>
        <p:spPr>
          <a:xfrm>
            <a:off x="0" y="0"/>
            <a:ext cx="9144000" cy="2571750"/>
          </a:xfrm>
          <a:custGeom>
            <a:avLst/>
            <a:gdLst>
              <a:gd name="connsiteX0" fmla="*/ 0 w 9144000"/>
              <a:gd name="connsiteY0" fmla="*/ 0 h 2571750"/>
              <a:gd name="connsiteX1" fmla="*/ 4386600 w 9144000"/>
              <a:gd name="connsiteY1" fmla="*/ 0 h 2571750"/>
              <a:gd name="connsiteX2" fmla="*/ 4386600 w 9144000"/>
              <a:gd name="connsiteY2" fmla="*/ 751622 h 2571750"/>
              <a:gd name="connsiteX3" fmla="*/ 4757400 w 9144000"/>
              <a:gd name="connsiteY3" fmla="*/ 751622 h 2571750"/>
              <a:gd name="connsiteX4" fmla="*/ 4757400 w 9144000"/>
              <a:gd name="connsiteY4" fmla="*/ 0 h 2571750"/>
              <a:gd name="connsiteX5" fmla="*/ 9144000 w 9144000"/>
              <a:gd name="connsiteY5" fmla="*/ 0 h 2571750"/>
              <a:gd name="connsiteX6" fmla="*/ 9144000 w 9144000"/>
              <a:gd name="connsiteY6" fmla="*/ 2571750 h 2571750"/>
              <a:gd name="connsiteX7" fmla="*/ 0 w 9144000"/>
              <a:gd name="connsiteY7" fmla="*/ 257175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571750">
                <a:moveTo>
                  <a:pt x="0" y="0"/>
                </a:moveTo>
                <a:lnTo>
                  <a:pt x="4386600" y="0"/>
                </a:lnTo>
                <a:lnTo>
                  <a:pt x="4386600" y="751622"/>
                </a:lnTo>
                <a:lnTo>
                  <a:pt x="4757400" y="751622"/>
                </a:lnTo>
                <a:lnTo>
                  <a:pt x="4757400" y="0"/>
                </a:lnTo>
                <a:lnTo>
                  <a:pt x="9144000" y="0"/>
                </a:lnTo>
                <a:lnTo>
                  <a:pt x="9144000" y="2571750"/>
                </a:lnTo>
                <a:lnTo>
                  <a:pt x="0" y="2571750"/>
                </a:lnTo>
                <a:close/>
              </a:path>
            </a:pathLst>
          </a:custGeom>
          <a:noFill/>
        </p:spPr>
        <p:txBody>
          <a:bodyPr wrap="square">
            <a:noAutofit/>
          </a:bodyPr>
          <a:lstStyle/>
          <a:p>
            <a:r>
              <a:rPr lang="en-US"/>
              <a:t>Click icon to add picture</a:t>
            </a:r>
            <a:endParaRPr lang="nl-NL"/>
          </a:p>
        </p:txBody>
      </p:sp>
      <p:pic>
        <p:nvPicPr>
          <p:cNvPr id="10" name="Logo">
            <a:extLst>
              <a:ext uri="{FF2B5EF4-FFF2-40B4-BE49-F238E27FC236}">
                <a16:creationId xmlns:a16="http://schemas.microsoft.com/office/drawing/2014/main" id="{CBCC72A6-3CAB-E8EA-602D-CC8D70912683}"/>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8" name="Text Placeholder 7">
            <a:extLst>
              <a:ext uri="{FF2B5EF4-FFF2-40B4-BE49-F238E27FC236}">
                <a16:creationId xmlns:a16="http://schemas.microsoft.com/office/drawing/2014/main" id="{918A05DC-DE9D-6E6A-ABC8-E96DA777786D}"/>
              </a:ext>
            </a:extLst>
          </p:cNvPr>
          <p:cNvSpPr>
            <a:spLocks noGrp="1"/>
          </p:cNvSpPr>
          <p:nvPr>
            <p:ph type="body" sz="quarter" idx="13" hasCustomPrompt="1"/>
          </p:nvPr>
        </p:nvSpPr>
        <p:spPr>
          <a:xfrm>
            <a:off x="628651" y="3773486"/>
            <a:ext cx="3757950" cy="805753"/>
          </a:xfrm>
        </p:spPr>
        <p:txBody>
          <a:bodyPr/>
          <a:lstStyle>
            <a:lvl1pPr marL="0" indent="0">
              <a:buNone/>
              <a:defRPr>
                <a:solidFill>
                  <a:schemeClr val="bg1"/>
                </a:solidFill>
                <a:latin typeface="RijksoverheidSansWebText Bold" panose="020B0803040202060203" pitchFamily="34" charset="0"/>
                <a:ea typeface="RijksoverheidSansWebText Bold" panose="020B0803040202060203" pitchFamily="34" charset="0"/>
              </a:defRPr>
            </a:lvl1pPr>
            <a:lvl2pPr marL="457200" indent="0">
              <a:buNone/>
              <a:defRPr>
                <a:solidFill>
                  <a:schemeClr val="bg1"/>
                </a:solidFill>
                <a:latin typeface="RijksoverheidSansWebText Bold" panose="020B0803040202060203" pitchFamily="34" charset="0"/>
                <a:ea typeface="RijksoverheidSansWebText Bold" panose="020B0803040202060203"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Slogan</a:t>
            </a:r>
          </a:p>
        </p:txBody>
      </p:sp>
      <p:sp>
        <p:nvSpPr>
          <p:cNvPr id="15" name="Text Placeholder 14">
            <a:extLst>
              <a:ext uri="{FF2B5EF4-FFF2-40B4-BE49-F238E27FC236}">
                <a16:creationId xmlns:a16="http://schemas.microsoft.com/office/drawing/2014/main" id="{957BE8E1-31FC-6CF2-C3B1-E52AFEDB6187}"/>
              </a:ext>
            </a:extLst>
          </p:cNvPr>
          <p:cNvSpPr>
            <a:spLocks noGrp="1"/>
          </p:cNvSpPr>
          <p:nvPr>
            <p:ph type="body" sz="quarter" idx="15" hasCustomPrompt="1"/>
          </p:nvPr>
        </p:nvSpPr>
        <p:spPr>
          <a:xfrm>
            <a:off x="4757400" y="2783520"/>
            <a:ext cx="3758400" cy="803394"/>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Dank </a:t>
            </a:r>
            <a:r>
              <a:rPr lang="en-US" err="1"/>
              <a:t>voor</a:t>
            </a:r>
            <a:r>
              <a:rPr lang="en-US"/>
              <a:t> </a:t>
            </a:r>
            <a:r>
              <a:rPr lang="en-US" err="1"/>
              <a:t>uw</a:t>
            </a:r>
            <a:r>
              <a:rPr lang="en-US"/>
              <a:t> </a:t>
            </a:r>
            <a:r>
              <a:rPr lang="en-US" err="1"/>
              <a:t>aandacht</a:t>
            </a:r>
            <a:br>
              <a:rPr lang="en-US"/>
            </a:br>
            <a:r>
              <a:rPr lang="en-US"/>
              <a:t>Click to edit text</a:t>
            </a:r>
          </a:p>
        </p:txBody>
      </p:sp>
      <p:sp>
        <p:nvSpPr>
          <p:cNvPr id="2" name="Title 1">
            <a:extLst>
              <a:ext uri="{FF2B5EF4-FFF2-40B4-BE49-F238E27FC236}">
                <a16:creationId xmlns:a16="http://schemas.microsoft.com/office/drawing/2014/main" id="{058372AF-2A5B-DE53-FBE7-64A9C532FF2D}"/>
              </a:ext>
            </a:extLst>
          </p:cNvPr>
          <p:cNvSpPr>
            <a:spLocks noGrp="1"/>
          </p:cNvSpPr>
          <p:nvPr>
            <p:ph type="title"/>
          </p:nvPr>
        </p:nvSpPr>
        <p:spPr>
          <a:xfrm>
            <a:off x="628650" y="2778712"/>
            <a:ext cx="3757951" cy="808202"/>
          </a:xfrm>
        </p:spPr>
        <p:txBody>
          <a:bodyPr anchor="t">
            <a:normAutofit/>
          </a:bodyPr>
          <a:lstStyle>
            <a:lvl1pPr>
              <a:defRPr sz="1800">
                <a:solidFill>
                  <a:schemeClr val="bg1"/>
                </a:solidFill>
              </a:defRPr>
            </a:lvl1pPr>
          </a:lstStyle>
          <a:p>
            <a:r>
              <a:rPr lang="en-US"/>
              <a:t>Click to edit Master title style</a:t>
            </a:r>
            <a:endParaRPr lang="nl-NL"/>
          </a:p>
        </p:txBody>
      </p:sp>
      <p:pic>
        <p:nvPicPr>
          <p:cNvPr id="11" name="Afbeelding 10">
            <a:extLst>
              <a:ext uri="{FF2B5EF4-FFF2-40B4-BE49-F238E27FC236}">
                <a16:creationId xmlns:a16="http://schemas.microsoft.com/office/drawing/2014/main" id="{0DBD2D80-4A18-70BE-94F9-29CB1E169039}"/>
              </a:ext>
            </a:extLst>
          </p:cNvPr>
          <p:cNvPicPr>
            <a:picLocks noChangeAspect="1"/>
          </p:cNvPicPr>
          <p:nvPr userDrawn="1"/>
        </p:nvPicPr>
        <p:blipFill>
          <a:blip r:embed="rId4"/>
          <a:stretch>
            <a:fillRect/>
          </a:stretch>
        </p:blipFill>
        <p:spPr>
          <a:xfrm>
            <a:off x="-2" y="4937966"/>
            <a:ext cx="9144000" cy="205534"/>
          </a:xfrm>
          <a:prstGeom prst="rect">
            <a:avLst/>
          </a:prstGeom>
        </p:spPr>
      </p:pic>
      <p:sp>
        <p:nvSpPr>
          <p:cNvPr id="12" name="Footer Placeholder 4">
            <a:extLst>
              <a:ext uri="{FF2B5EF4-FFF2-40B4-BE49-F238E27FC236}">
                <a16:creationId xmlns:a16="http://schemas.microsoft.com/office/drawing/2014/main" id="{A377BFAF-C863-1CC6-6C9E-26CD2DDF570C}"/>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13" name="Ondertitel 2">
            <a:extLst>
              <a:ext uri="{FF2B5EF4-FFF2-40B4-BE49-F238E27FC236}">
                <a16:creationId xmlns:a16="http://schemas.microsoft.com/office/drawing/2014/main" id="{04D6B023-9927-371D-5435-296F18CAA438}"/>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1736894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7877B599-10F1-8675-24DA-8DDE56FE4D71}"/>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4500"/>
            <a:ext cx="9143999" cy="5148000"/>
          </a:xfrm>
          <a:custGeom>
            <a:avLst/>
            <a:gdLst>
              <a:gd name="connsiteX0" fmla="*/ 4189037 w 9143999"/>
              <a:gd name="connsiteY0" fmla="*/ 2738323 h 5148000"/>
              <a:gd name="connsiteX1" fmla="*/ 4189037 w 9143999"/>
              <a:gd name="connsiteY1" fmla="*/ 2766982 h 5148000"/>
              <a:gd name="connsiteX2" fmla="*/ 4957350 w 9143999"/>
              <a:gd name="connsiteY2" fmla="*/ 2766982 h 5148000"/>
              <a:gd name="connsiteX3" fmla="*/ 4957350 w 9143999"/>
              <a:gd name="connsiteY3" fmla="*/ 2738323 h 5148000"/>
              <a:gd name="connsiteX4" fmla="*/ 4825176 w 9143999"/>
              <a:gd name="connsiteY4" fmla="*/ 2478939 h 5148000"/>
              <a:gd name="connsiteX5" fmla="*/ 4825176 w 9143999"/>
              <a:gd name="connsiteY5" fmla="*/ 2479024 h 5148000"/>
              <a:gd name="connsiteX6" fmla="*/ 4847333 w 9143999"/>
              <a:gd name="connsiteY6" fmla="*/ 2479024 h 5148000"/>
              <a:gd name="connsiteX7" fmla="*/ 4894556 w 9143999"/>
              <a:gd name="connsiteY7" fmla="*/ 2519660 h 5148000"/>
              <a:gd name="connsiteX8" fmla="*/ 4846905 w 9143999"/>
              <a:gd name="connsiteY8" fmla="*/ 2570561 h 5148000"/>
              <a:gd name="connsiteX9" fmla="*/ 4818161 w 9143999"/>
              <a:gd name="connsiteY9" fmla="*/ 2570561 h 5148000"/>
              <a:gd name="connsiteX10" fmla="*/ 4781204 w 9143999"/>
              <a:gd name="connsiteY10" fmla="*/ 2441554 h 5148000"/>
              <a:gd name="connsiteX11" fmla="*/ 4761100 w 9143999"/>
              <a:gd name="connsiteY11" fmla="*/ 2710947 h 5148000"/>
              <a:gd name="connsiteX12" fmla="*/ 4807895 w 9143999"/>
              <a:gd name="connsiteY12" fmla="*/ 2710947 h 5148000"/>
              <a:gd name="connsiteX13" fmla="*/ 4807895 w 9143999"/>
              <a:gd name="connsiteY13" fmla="*/ 2711032 h 5148000"/>
              <a:gd name="connsiteX14" fmla="*/ 4815680 w 9143999"/>
              <a:gd name="connsiteY14" fmla="*/ 2606321 h 5148000"/>
              <a:gd name="connsiteX15" fmla="*/ 4846478 w 9143999"/>
              <a:gd name="connsiteY15" fmla="*/ 2606321 h 5148000"/>
              <a:gd name="connsiteX16" fmla="*/ 4870260 w 9143999"/>
              <a:gd name="connsiteY16" fmla="*/ 2657222 h 5148000"/>
              <a:gd name="connsiteX17" fmla="*/ 4902683 w 9143999"/>
              <a:gd name="connsiteY17" fmla="*/ 2711032 h 5148000"/>
              <a:gd name="connsiteX18" fmla="*/ 4957263 w 9143999"/>
              <a:gd name="connsiteY18" fmla="*/ 2711032 h 5148000"/>
              <a:gd name="connsiteX19" fmla="*/ 4919108 w 9143999"/>
              <a:gd name="connsiteY19" fmla="*/ 2648582 h 5148000"/>
              <a:gd name="connsiteX20" fmla="*/ 4891220 w 9143999"/>
              <a:gd name="connsiteY20" fmla="*/ 2595199 h 5148000"/>
              <a:gd name="connsiteX21" fmla="*/ 4944602 w 9143999"/>
              <a:gd name="connsiteY21" fmla="*/ 2516324 h 5148000"/>
              <a:gd name="connsiteX22" fmla="*/ 4854690 w 9143999"/>
              <a:gd name="connsiteY22" fmla="*/ 2441554 h 5148000"/>
              <a:gd name="connsiteX23" fmla="*/ 4196394 w 9143999"/>
              <a:gd name="connsiteY23" fmla="*/ 2441554 h 5148000"/>
              <a:gd name="connsiteX24" fmla="*/ 4249006 w 9143999"/>
              <a:gd name="connsiteY24" fmla="*/ 2710947 h 5148000"/>
              <a:gd name="connsiteX25" fmla="*/ 4315905 w 9143999"/>
              <a:gd name="connsiteY25" fmla="*/ 2710947 h 5148000"/>
              <a:gd name="connsiteX26" fmla="*/ 4410779 w 9143999"/>
              <a:gd name="connsiteY26" fmla="*/ 2441554 h 5148000"/>
              <a:gd name="connsiteX27" fmla="*/ 4363128 w 9143999"/>
              <a:gd name="connsiteY27" fmla="*/ 2441554 h 5148000"/>
              <a:gd name="connsiteX28" fmla="*/ 4289214 w 9143999"/>
              <a:gd name="connsiteY28" fmla="*/ 2666205 h 5148000"/>
              <a:gd name="connsiteX29" fmla="*/ 4286306 w 9143999"/>
              <a:gd name="connsiteY29" fmla="*/ 2666205 h 5148000"/>
              <a:gd name="connsiteX30" fmla="*/ 4248151 w 9143999"/>
              <a:gd name="connsiteY30" fmla="*/ 2441554 h 5148000"/>
              <a:gd name="connsiteX31" fmla="*/ 4684535 w 9143999"/>
              <a:gd name="connsiteY31" fmla="*/ 2439074 h 5148000"/>
              <a:gd name="connsiteX32" fmla="*/ 4587180 w 9143999"/>
              <a:gd name="connsiteY32" fmla="*/ 2519148 h 5148000"/>
              <a:gd name="connsiteX33" fmla="*/ 4622940 w 9143999"/>
              <a:gd name="connsiteY33" fmla="*/ 2580743 h 5148000"/>
              <a:gd name="connsiteX34" fmla="*/ 4654935 w 9143999"/>
              <a:gd name="connsiteY34" fmla="*/ 2601274 h 5148000"/>
              <a:gd name="connsiteX35" fmla="*/ 4684535 w 9143999"/>
              <a:gd name="connsiteY35" fmla="*/ 2641910 h 5148000"/>
              <a:gd name="connsiteX36" fmla="*/ 4632350 w 9143999"/>
              <a:gd name="connsiteY36" fmla="*/ 2675616 h 5148000"/>
              <a:gd name="connsiteX37" fmla="*/ 4570755 w 9143999"/>
              <a:gd name="connsiteY37" fmla="*/ 2668259 h 5148000"/>
              <a:gd name="connsiteX38" fmla="*/ 4570755 w 9143999"/>
              <a:gd name="connsiteY38" fmla="*/ 2708895 h 5148000"/>
              <a:gd name="connsiteX39" fmla="*/ 4628671 w 9143999"/>
              <a:gd name="connsiteY39" fmla="*/ 2714626 h 5148000"/>
              <a:gd name="connsiteX40" fmla="*/ 4733383 w 9143999"/>
              <a:gd name="connsiteY40" fmla="*/ 2630019 h 5148000"/>
              <a:gd name="connsiteX41" fmla="*/ 4694801 w 9143999"/>
              <a:gd name="connsiteY41" fmla="*/ 2567226 h 5148000"/>
              <a:gd name="connsiteX42" fmla="*/ 4664859 w 9143999"/>
              <a:gd name="connsiteY42" fmla="*/ 2548747 h 5148000"/>
              <a:gd name="connsiteX43" fmla="*/ 4635259 w 9143999"/>
              <a:gd name="connsiteY43" fmla="*/ 2509737 h 5148000"/>
              <a:gd name="connsiteX44" fmla="*/ 4681626 w 9143999"/>
              <a:gd name="connsiteY44" fmla="*/ 2478084 h 5148000"/>
              <a:gd name="connsiteX45" fmla="*/ 4731758 w 9143999"/>
              <a:gd name="connsiteY45" fmla="*/ 2483816 h 5148000"/>
              <a:gd name="connsiteX46" fmla="*/ 4735008 w 9143999"/>
              <a:gd name="connsiteY46" fmla="*/ 2444378 h 5148000"/>
              <a:gd name="connsiteX47" fmla="*/ 4684535 w 9143999"/>
              <a:gd name="connsiteY47" fmla="*/ 2439074 h 5148000"/>
              <a:gd name="connsiteX48" fmla="*/ 4508476 w 9143999"/>
              <a:gd name="connsiteY48" fmla="*/ 2439074 h 5148000"/>
              <a:gd name="connsiteX49" fmla="*/ 4411121 w 9143999"/>
              <a:gd name="connsiteY49" fmla="*/ 2519148 h 5148000"/>
              <a:gd name="connsiteX50" fmla="*/ 4446881 w 9143999"/>
              <a:gd name="connsiteY50" fmla="*/ 2580743 h 5148000"/>
              <a:gd name="connsiteX51" fmla="*/ 4478876 w 9143999"/>
              <a:gd name="connsiteY51" fmla="*/ 2601274 h 5148000"/>
              <a:gd name="connsiteX52" fmla="*/ 4508476 w 9143999"/>
              <a:gd name="connsiteY52" fmla="*/ 2641910 h 5148000"/>
              <a:gd name="connsiteX53" fmla="*/ 4456291 w 9143999"/>
              <a:gd name="connsiteY53" fmla="*/ 2675616 h 5148000"/>
              <a:gd name="connsiteX54" fmla="*/ 4394696 w 9143999"/>
              <a:gd name="connsiteY54" fmla="*/ 2668259 h 5148000"/>
              <a:gd name="connsiteX55" fmla="*/ 4394696 w 9143999"/>
              <a:gd name="connsiteY55" fmla="*/ 2708895 h 5148000"/>
              <a:gd name="connsiteX56" fmla="*/ 4452612 w 9143999"/>
              <a:gd name="connsiteY56" fmla="*/ 2714626 h 5148000"/>
              <a:gd name="connsiteX57" fmla="*/ 4557324 w 9143999"/>
              <a:gd name="connsiteY57" fmla="*/ 2630019 h 5148000"/>
              <a:gd name="connsiteX58" fmla="*/ 4518742 w 9143999"/>
              <a:gd name="connsiteY58" fmla="*/ 2567226 h 5148000"/>
              <a:gd name="connsiteX59" fmla="*/ 4488800 w 9143999"/>
              <a:gd name="connsiteY59" fmla="*/ 2548747 h 5148000"/>
              <a:gd name="connsiteX60" fmla="*/ 4459200 w 9143999"/>
              <a:gd name="connsiteY60" fmla="*/ 2509737 h 5148000"/>
              <a:gd name="connsiteX61" fmla="*/ 4505567 w 9143999"/>
              <a:gd name="connsiteY61" fmla="*/ 2478084 h 5148000"/>
              <a:gd name="connsiteX62" fmla="*/ 4555699 w 9143999"/>
              <a:gd name="connsiteY62" fmla="*/ 2483816 h 5148000"/>
              <a:gd name="connsiteX63" fmla="*/ 4558949 w 9143999"/>
              <a:gd name="connsiteY63" fmla="*/ 2444378 h 5148000"/>
              <a:gd name="connsiteX64" fmla="*/ 4508476 w 9143999"/>
              <a:gd name="connsiteY64" fmla="*/ 2439074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4189037" y="2738323"/>
                </a:moveTo>
                <a:lnTo>
                  <a:pt x="4189037" y="2766982"/>
                </a:lnTo>
                <a:lnTo>
                  <a:pt x="4957350" y="2766982"/>
                </a:lnTo>
                <a:lnTo>
                  <a:pt x="4957350" y="2738323"/>
                </a:lnTo>
                <a:close/>
                <a:moveTo>
                  <a:pt x="4825176" y="2478939"/>
                </a:moveTo>
                <a:lnTo>
                  <a:pt x="4825176" y="2479024"/>
                </a:lnTo>
                <a:lnTo>
                  <a:pt x="4847333" y="2479024"/>
                </a:lnTo>
                <a:cubicBezTo>
                  <a:pt x="4880184" y="2479024"/>
                  <a:pt x="4894556" y="2493824"/>
                  <a:pt x="4894556" y="2519660"/>
                </a:cubicBezTo>
                <a:cubicBezTo>
                  <a:pt x="4894556" y="2554136"/>
                  <a:pt x="4875222" y="2570561"/>
                  <a:pt x="4846905" y="2570561"/>
                </a:cubicBezTo>
                <a:lnTo>
                  <a:pt x="4818161" y="2570561"/>
                </a:lnTo>
                <a:close/>
                <a:moveTo>
                  <a:pt x="4781204" y="2441554"/>
                </a:moveTo>
                <a:lnTo>
                  <a:pt x="4761100" y="2710947"/>
                </a:lnTo>
                <a:lnTo>
                  <a:pt x="4807895" y="2710947"/>
                </a:lnTo>
                <a:lnTo>
                  <a:pt x="4807895" y="2711032"/>
                </a:lnTo>
                <a:lnTo>
                  <a:pt x="4815680" y="2606321"/>
                </a:lnTo>
                <a:lnTo>
                  <a:pt x="4846478" y="2606321"/>
                </a:lnTo>
                <a:lnTo>
                  <a:pt x="4870260" y="2657222"/>
                </a:lnTo>
                <a:cubicBezTo>
                  <a:pt x="4880098" y="2678182"/>
                  <a:pt x="4888739" y="2692982"/>
                  <a:pt x="4902683" y="2711032"/>
                </a:cubicBezTo>
                <a:lnTo>
                  <a:pt x="4957263" y="2711032"/>
                </a:lnTo>
                <a:cubicBezTo>
                  <a:pt x="4940496" y="2686394"/>
                  <a:pt x="4931427" y="2671594"/>
                  <a:pt x="4919108" y="2648582"/>
                </a:cubicBezTo>
                <a:lnTo>
                  <a:pt x="4891220" y="2595199"/>
                </a:lnTo>
                <a:cubicBezTo>
                  <a:pt x="4923215" y="2583650"/>
                  <a:pt x="4944602" y="2556189"/>
                  <a:pt x="4944602" y="2516324"/>
                </a:cubicBezTo>
                <a:cubicBezTo>
                  <a:pt x="4944602" y="2468673"/>
                  <a:pt x="4914232" y="2441554"/>
                  <a:pt x="4854690" y="2441554"/>
                </a:cubicBezTo>
                <a:close/>
                <a:moveTo>
                  <a:pt x="4196394" y="2441554"/>
                </a:moveTo>
                <a:lnTo>
                  <a:pt x="4249006" y="2710947"/>
                </a:lnTo>
                <a:lnTo>
                  <a:pt x="4315905" y="2710947"/>
                </a:lnTo>
                <a:lnTo>
                  <a:pt x="4410779" y="2441554"/>
                </a:lnTo>
                <a:lnTo>
                  <a:pt x="4363128" y="2441554"/>
                </a:lnTo>
                <a:lnTo>
                  <a:pt x="4289214" y="2666205"/>
                </a:lnTo>
                <a:lnTo>
                  <a:pt x="4286306" y="2666205"/>
                </a:lnTo>
                <a:lnTo>
                  <a:pt x="4248151" y="2441554"/>
                </a:lnTo>
                <a:close/>
                <a:moveTo>
                  <a:pt x="4684535" y="2439074"/>
                </a:moveTo>
                <a:cubicBezTo>
                  <a:pt x="4629099" y="2439074"/>
                  <a:pt x="4587180" y="2472352"/>
                  <a:pt x="4587180" y="2519148"/>
                </a:cubicBezTo>
                <a:cubicBezTo>
                  <a:pt x="4587180" y="2546694"/>
                  <a:pt x="4597446" y="2564317"/>
                  <a:pt x="4622940" y="2580743"/>
                </a:cubicBezTo>
                <a:lnTo>
                  <a:pt x="4654935" y="2601274"/>
                </a:lnTo>
                <a:cubicBezTo>
                  <a:pt x="4679231" y="2616844"/>
                  <a:pt x="4684535" y="2625912"/>
                  <a:pt x="4684535" y="2641910"/>
                </a:cubicBezTo>
                <a:cubicBezTo>
                  <a:pt x="4684535" y="2660046"/>
                  <a:pt x="4666056" y="2675616"/>
                  <a:pt x="4632350" y="2675616"/>
                </a:cubicBezTo>
                <a:cubicBezTo>
                  <a:pt x="4611391" y="2675616"/>
                  <a:pt x="4594195" y="2673563"/>
                  <a:pt x="4570755" y="2668259"/>
                </a:cubicBezTo>
                <a:lnTo>
                  <a:pt x="4570755" y="2708895"/>
                </a:lnTo>
                <a:cubicBezTo>
                  <a:pt x="4590859" y="2713001"/>
                  <a:pt x="4606087" y="2714626"/>
                  <a:pt x="4628671" y="2714626"/>
                </a:cubicBezTo>
                <a:cubicBezTo>
                  <a:pt x="4691464" y="2714626"/>
                  <a:pt x="4733383" y="2679295"/>
                  <a:pt x="4733383" y="2630019"/>
                </a:cubicBezTo>
                <a:cubicBezTo>
                  <a:pt x="4733383" y="2601274"/>
                  <a:pt x="4723545" y="2584849"/>
                  <a:pt x="4694801" y="2567226"/>
                </a:cubicBezTo>
                <a:lnTo>
                  <a:pt x="4664859" y="2548747"/>
                </a:lnTo>
                <a:cubicBezTo>
                  <a:pt x="4640990" y="2533947"/>
                  <a:pt x="4635259" y="2526163"/>
                  <a:pt x="4635259" y="2509737"/>
                </a:cubicBezTo>
                <a:cubicBezTo>
                  <a:pt x="4635259" y="2493312"/>
                  <a:pt x="4652454" y="2478084"/>
                  <a:pt x="4681626" y="2478084"/>
                </a:cubicBezTo>
                <a:cubicBezTo>
                  <a:pt x="4700532" y="2478084"/>
                  <a:pt x="4714135" y="2479710"/>
                  <a:pt x="4731758" y="2483816"/>
                </a:cubicBezTo>
                <a:lnTo>
                  <a:pt x="4735008" y="2444378"/>
                </a:lnTo>
                <a:cubicBezTo>
                  <a:pt x="4719011" y="2440699"/>
                  <a:pt x="4706264" y="2439074"/>
                  <a:pt x="4684535" y="2439074"/>
                </a:cubicBezTo>
                <a:close/>
                <a:moveTo>
                  <a:pt x="4508476" y="2439074"/>
                </a:moveTo>
                <a:cubicBezTo>
                  <a:pt x="4453040" y="2439074"/>
                  <a:pt x="4411121" y="2472352"/>
                  <a:pt x="4411121" y="2519148"/>
                </a:cubicBezTo>
                <a:cubicBezTo>
                  <a:pt x="4411121" y="2546694"/>
                  <a:pt x="4421387" y="2564317"/>
                  <a:pt x="4446881" y="2580743"/>
                </a:cubicBezTo>
                <a:lnTo>
                  <a:pt x="4478876" y="2601274"/>
                </a:lnTo>
                <a:cubicBezTo>
                  <a:pt x="4503172" y="2616844"/>
                  <a:pt x="4508476" y="2625912"/>
                  <a:pt x="4508476" y="2641910"/>
                </a:cubicBezTo>
                <a:cubicBezTo>
                  <a:pt x="4508476" y="2660046"/>
                  <a:pt x="4489997" y="2675616"/>
                  <a:pt x="4456291" y="2675616"/>
                </a:cubicBezTo>
                <a:cubicBezTo>
                  <a:pt x="4435332" y="2675616"/>
                  <a:pt x="4418136" y="2673563"/>
                  <a:pt x="4394696" y="2668259"/>
                </a:cubicBezTo>
                <a:lnTo>
                  <a:pt x="4394696" y="2708895"/>
                </a:lnTo>
                <a:cubicBezTo>
                  <a:pt x="4414800" y="2713001"/>
                  <a:pt x="4430028" y="2714626"/>
                  <a:pt x="4452612" y="2714626"/>
                </a:cubicBezTo>
                <a:cubicBezTo>
                  <a:pt x="4515405" y="2714626"/>
                  <a:pt x="4557324" y="2679295"/>
                  <a:pt x="4557324" y="2630019"/>
                </a:cubicBezTo>
                <a:cubicBezTo>
                  <a:pt x="4557324" y="2601274"/>
                  <a:pt x="4547486" y="2584849"/>
                  <a:pt x="4518742" y="2567226"/>
                </a:cubicBezTo>
                <a:lnTo>
                  <a:pt x="4488800" y="2548747"/>
                </a:lnTo>
                <a:cubicBezTo>
                  <a:pt x="4464931" y="2533947"/>
                  <a:pt x="4459200" y="2526163"/>
                  <a:pt x="4459200" y="2509737"/>
                </a:cubicBezTo>
                <a:cubicBezTo>
                  <a:pt x="4459200" y="2493312"/>
                  <a:pt x="4476395" y="2478084"/>
                  <a:pt x="4505567" y="2478084"/>
                </a:cubicBezTo>
                <a:cubicBezTo>
                  <a:pt x="4524473" y="2478084"/>
                  <a:pt x="4538076" y="2479710"/>
                  <a:pt x="4555699" y="2483816"/>
                </a:cubicBezTo>
                <a:lnTo>
                  <a:pt x="4558949" y="2444378"/>
                </a:lnTo>
                <a:cubicBezTo>
                  <a:pt x="4542952" y="2440699"/>
                  <a:pt x="4530205" y="2439074"/>
                  <a:pt x="4508476" y="2439074"/>
                </a:cubicBezTo>
                <a:close/>
                <a:moveTo>
                  <a:pt x="0" y="0"/>
                </a:moveTo>
                <a:lnTo>
                  <a:pt x="9143999" y="0"/>
                </a:lnTo>
                <a:lnTo>
                  <a:pt x="9143999" y="5148000"/>
                </a:lnTo>
                <a:lnTo>
                  <a:pt x="0" y="5148000"/>
                </a:lnTo>
                <a:close/>
              </a:path>
            </a:pathLst>
          </a:custGeom>
        </p:spPr>
      </p:pic>
      <p:sp>
        <p:nvSpPr>
          <p:cNvPr id="2" name="Text Placeholder 4">
            <a:extLst>
              <a:ext uri="{FF2B5EF4-FFF2-40B4-BE49-F238E27FC236}">
                <a16:creationId xmlns:a16="http://schemas.microsoft.com/office/drawing/2014/main" id="{6BBF5B82-AC4D-4FEB-A8B2-485DE512F463}"/>
              </a:ext>
            </a:extLst>
          </p:cNvPr>
          <p:cNvSpPr txBox="1">
            <a:spLocks/>
          </p:cNvSpPr>
          <p:nvPr userDrawn="1"/>
        </p:nvSpPr>
        <p:spPr>
          <a:xfrm>
            <a:off x="2258411" y="3317515"/>
            <a:ext cx="5740217" cy="10743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pPr>
            <a:r>
              <a:rPr lang="nl-NL" sz="1800" b="1">
                <a:solidFill>
                  <a:srgbClr val="FFFFFF"/>
                </a:solidFill>
                <a:latin typeface="Verdana" panose="020B0604030504040204" pitchFamily="34" charset="0"/>
                <a:ea typeface="Verdana" panose="020B0604030504040204" pitchFamily="34" charset="0"/>
                <a:sym typeface="RijksoverheidSansText"/>
              </a:rPr>
              <a:t>Samenwerken maakt Digitaal Veilig</a:t>
            </a:r>
            <a:endParaRPr lang="en-NL" sz="1800" b="1">
              <a:solidFill>
                <a:srgbClr val="FFFFFF"/>
              </a:solidFill>
              <a:latin typeface="Verdana" panose="020B0604030504040204" pitchFamily="34" charset="0"/>
              <a:ea typeface="Verdana" panose="020B0604030504040204" pitchFamily="34" charset="0"/>
              <a:sym typeface="RijksoverheidSansText"/>
            </a:endParaRPr>
          </a:p>
        </p:txBody>
      </p:sp>
      <p:sp>
        <p:nvSpPr>
          <p:cNvPr id="4" name="Tekstvak 3">
            <a:extLst>
              <a:ext uri="{FF2B5EF4-FFF2-40B4-BE49-F238E27FC236}">
                <a16:creationId xmlns:a16="http://schemas.microsoft.com/office/drawing/2014/main" id="{B8D9AC21-A88F-FB09-629A-4F92C715E9DD}"/>
              </a:ext>
            </a:extLst>
          </p:cNvPr>
          <p:cNvSpPr txBox="1"/>
          <p:nvPr userDrawn="1"/>
        </p:nvSpPr>
        <p:spPr>
          <a:xfrm>
            <a:off x="2258411" y="4391850"/>
            <a:ext cx="4627178" cy="307777"/>
          </a:xfrm>
          <a:prstGeom prst="rect">
            <a:avLst/>
          </a:prstGeom>
          <a:noFill/>
        </p:spPr>
        <p:txBody>
          <a:bodyPr wrap="square">
            <a:spAutoFit/>
          </a:bodyPr>
          <a:lstStyle/>
          <a:p>
            <a:pPr marL="0" indent="0" defTabSz="1219170">
              <a:spcBef>
                <a:spcPts val="1333"/>
              </a:spcBef>
              <a:buNone/>
            </a:pPr>
            <a:r>
              <a:rPr lang="nl-NL" sz="1400" b="1" i="0">
                <a:solidFill>
                  <a:srgbClr val="FFFFFF"/>
                </a:solidFill>
                <a:latin typeface="Verdana" panose="020B0604030504040204" pitchFamily="34" charset="0"/>
                <a:ea typeface="Verdana" panose="020B0604030504040204" pitchFamily="34" charset="0"/>
                <a:sym typeface="RijksoverheidSansText"/>
              </a:rPr>
              <a:t>Contact: vssr.info@minjenv.nl</a:t>
            </a:r>
            <a:endParaRPr lang="en-NL" sz="1400" b="1" i="0">
              <a:solidFill>
                <a:srgbClr val="FFFFFF"/>
              </a:solidFill>
              <a:latin typeface="Verdana" panose="020B0604030504040204" pitchFamily="34" charset="0"/>
              <a:ea typeface="Verdana" panose="020B0604030504040204" pitchFamily="34" charset="0"/>
              <a:sym typeface="RijksoverheidSansText"/>
            </a:endParaRPr>
          </a:p>
        </p:txBody>
      </p:sp>
      <p:sp>
        <p:nvSpPr>
          <p:cNvPr id="5" name="Tekstvak 4">
            <a:extLst>
              <a:ext uri="{FF2B5EF4-FFF2-40B4-BE49-F238E27FC236}">
                <a16:creationId xmlns:a16="http://schemas.microsoft.com/office/drawing/2014/main" id="{8EA3469E-A557-374D-9BC7-5D600D252ABC}"/>
              </a:ext>
            </a:extLst>
          </p:cNvPr>
          <p:cNvSpPr txBox="1"/>
          <p:nvPr userDrawn="1"/>
        </p:nvSpPr>
        <p:spPr>
          <a:xfrm>
            <a:off x="2258411" y="4084075"/>
            <a:ext cx="4627178" cy="307777"/>
          </a:xfrm>
          <a:prstGeom prst="rect">
            <a:avLst/>
          </a:prstGeom>
          <a:noFill/>
        </p:spPr>
        <p:txBody>
          <a:bodyPr wrap="square">
            <a:spAutoFit/>
          </a:bodyPr>
          <a:lstStyle/>
          <a:p>
            <a:pPr marL="0" indent="0" algn="ctr">
              <a:buNone/>
            </a:pPr>
            <a:r>
              <a:rPr lang="nl-NL" sz="1400" b="1" i="0">
                <a:solidFill>
                  <a:schemeClr val="bg1"/>
                </a:solidFill>
                <a:latin typeface="Verdana" panose="020B0604030504040204" pitchFamily="34" charset="0"/>
                <a:ea typeface="Verdana" panose="020B0604030504040204" pitchFamily="34" charset="0"/>
              </a:rPr>
              <a:t>Portaal: vssr.rijksapplicaties.nl</a:t>
            </a:r>
            <a:endParaRPr lang="en-NL" sz="1400" b="1" i="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45355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a:t>Klik om de stijl te bewerken</a:t>
            </a:r>
          </a:p>
        </p:txBody>
      </p:sp>
      <p:sp>
        <p:nvSpPr>
          <p:cNvPr id="3" name="Tijdelijke aanduiding voor inhoud 2"/>
          <p:cNvSpPr>
            <a:spLocks noGrp="1"/>
          </p:cNvSpPr>
          <p:nvPr>
            <p:ph idx="1"/>
          </p:nvPr>
        </p:nvSpPr>
        <p:spPr>
          <a:xfrm>
            <a:off x="4915942" y="789385"/>
            <a:ext cx="3752999" cy="3876675"/>
          </a:xfrm>
          <a:prstGeom prst="rect">
            <a:avLst/>
          </a:prstGeom>
        </p:spPr>
        <p:txBody>
          <a:bodyPr/>
          <a:lstStyle>
            <a:lvl1pPr>
              <a:defRPr sz="1800"/>
            </a:lvl1pPr>
            <a:lvl2pPr>
              <a:defRPr sz="1500"/>
            </a:lvl2pPr>
            <a:lvl3pPr>
              <a:defRPr sz="1350"/>
            </a:lvl3pPr>
            <a:lvl4pPr>
              <a:defRPr sz="1350"/>
            </a:lvl4pPr>
            <a:lvl5pPr>
              <a:defRPr sz="1200"/>
            </a:lvl5pPr>
            <a:lvl6pPr>
              <a:defRPr sz="1500"/>
            </a:lvl6pPr>
            <a:lvl7pPr>
              <a:defRPr sz="1500"/>
            </a:lvl7pPr>
            <a:lvl8pPr>
              <a:defRPr sz="1500"/>
            </a:lvl8pPr>
            <a:lvl9pPr>
              <a:defRPr sz="15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Tree>
    <p:extLst>
      <p:ext uri="{BB962C8B-B14F-4D97-AF65-F5344CB8AC3E}">
        <p14:creationId xmlns:p14="http://schemas.microsoft.com/office/powerpoint/2010/main" val="2310879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userDrawn="1">
  <p:cSld name="Titeldia 1">
    <p:bg>
      <p:bgPr>
        <a:solidFill>
          <a:schemeClr val="tx2"/>
        </a:solidFill>
        <a:effectLst/>
      </p:bgPr>
    </p:bg>
    <p:spTree>
      <p:nvGrpSpPr>
        <p:cNvPr id="1" name=""/>
        <p:cNvGrpSpPr/>
        <p:nvPr/>
      </p:nvGrpSpPr>
      <p:grpSpPr>
        <a:xfrm>
          <a:off x="0" y="0"/>
          <a:ext cx="0" cy="0"/>
          <a:chOff x="0" y="0"/>
          <a:chExt cx="0" cy="0"/>
        </a:xfrm>
      </p:grpSpPr>
      <p:sp>
        <p:nvSpPr>
          <p:cNvPr id="4098" name="title"/>
          <p:cNvSpPr>
            <a:spLocks noGrp="1" noChangeArrowheads="1"/>
          </p:cNvSpPr>
          <p:nvPr>
            <p:ph type="ctrTitle" hasCustomPrompt="1"/>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r>
              <a:rPr lang="nl-NL" altLang="nl-NL" noProof="0"/>
              <a:t>Usecaseframeworkvergelijking</a:t>
            </a:r>
          </a:p>
        </p:txBody>
      </p:sp>
      <p:sp>
        <p:nvSpPr>
          <p:cNvPr id="4099" name="subtitle"/>
          <p:cNvSpPr>
            <a:spLocks noGrp="1" noChangeArrowheads="1"/>
          </p:cNvSpPr>
          <p:nvPr>
            <p:ph type="subTitle" idx="1" hasCustomPrompt="1"/>
          </p:nvPr>
        </p:nvSpPr>
        <p:spPr>
          <a:xfrm>
            <a:off x="4915942" y="3161699"/>
            <a:ext cx="3752999" cy="10044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r>
              <a:rPr lang="nl-NL" altLang="nl-NL" noProof="0"/>
              <a:t>ATT&amp;CK DEF3ND MaGMa</a:t>
            </a:r>
          </a:p>
        </p:txBody>
      </p:sp>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5"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Karlo Luiten</a:t>
            </a:r>
          </a:p>
        </p:txBody>
      </p:sp>
      <p:sp>
        <p:nvSpPr>
          <p:cNvPr id="2"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a:p>
        </p:txBody>
      </p:sp>
    </p:spTree>
    <p:extLst>
      <p:ext uri="{BB962C8B-B14F-4D97-AF65-F5344CB8AC3E}">
        <p14:creationId xmlns:p14="http://schemas.microsoft.com/office/powerpoint/2010/main" val="470500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a:p>
        </p:txBody>
      </p:sp>
      <p:sp>
        <p:nvSpPr>
          <p:cNvPr id="4" name="Tijdelijke aanduiding voor voettekst 3"/>
          <p:cNvSpPr>
            <a:spLocks noGrp="1"/>
          </p:cNvSpPr>
          <p:nvPr>
            <p:ph type="ftr" sz="quarter" idx="11"/>
          </p:nvPr>
        </p:nvSpPr>
        <p:spPr/>
        <p:txBody>
          <a:bodyPr/>
          <a:lstStyle/>
          <a:p>
            <a:r>
              <a:rPr lang="nl-NL"/>
              <a:t>Netwerkoverzicht</a:t>
            </a:r>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a:p>
        </p:txBody>
      </p:sp>
    </p:spTree>
    <p:extLst>
      <p:ext uri="{BB962C8B-B14F-4D97-AF65-F5344CB8AC3E}">
        <p14:creationId xmlns:p14="http://schemas.microsoft.com/office/powerpoint/2010/main" val="1017928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dia 2">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779770" y="0"/>
                </a:lnTo>
                <a:lnTo>
                  <a:pt x="5779770" y="1151890"/>
                </a:lnTo>
                <a:lnTo>
                  <a:pt x="6096000" y="1151890"/>
                </a:lnTo>
                <a:lnTo>
                  <a:pt x="6096000" y="685800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a:p>
        </p:txBody>
      </p:sp>
    </p:spTree>
    <p:extLst>
      <p:ext uri="{BB962C8B-B14F-4D97-AF65-F5344CB8AC3E}">
        <p14:creationId xmlns:p14="http://schemas.microsoft.com/office/powerpoint/2010/main" val="2827222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dia 3">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a:p>
        </p:txBody>
      </p:sp>
      <p:sp>
        <p:nvSpPr>
          <p:cNvPr id="4099" name="subtitle"/>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a:p>
        </p:txBody>
      </p:sp>
      <p:sp>
        <p:nvSpPr>
          <p:cNvPr id="8" name="speake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bg1"/>
                </a:solidFill>
              </a:defRPr>
            </a:lvl1pPr>
          </a:lstStyle>
          <a:p>
            <a:endParaRPr lang="nl-NL"/>
          </a:p>
        </p:txBody>
      </p:sp>
    </p:spTree>
    <p:extLst>
      <p:ext uri="{BB962C8B-B14F-4D97-AF65-F5344CB8AC3E}">
        <p14:creationId xmlns:p14="http://schemas.microsoft.com/office/powerpoint/2010/main" val="28933800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dia 4">
    <p:bg>
      <p:bgPr>
        <a:solidFill>
          <a:schemeClr val="bg1"/>
        </a:solidFill>
        <a:effectLst/>
      </p:bgPr>
    </p:bg>
    <p:spTree>
      <p:nvGrpSpPr>
        <p:cNvPr id="1" name=""/>
        <p:cNvGrpSpPr/>
        <p:nvPr/>
      </p:nvGrpSpPr>
      <p:grpSpPr>
        <a:xfrm>
          <a:off x="0" y="0"/>
          <a:ext cx="0" cy="0"/>
          <a:chOff x="0" y="0"/>
          <a:chExt cx="0" cy="0"/>
        </a:xfrm>
      </p:grpSpPr>
      <p:sp>
        <p:nvSpPr>
          <p:cNvPr id="2" name="backdrop"/>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a:p>
        </p:txBody>
      </p:sp>
    </p:spTree>
    <p:extLst>
      <p:ext uri="{BB962C8B-B14F-4D97-AF65-F5344CB8AC3E}">
        <p14:creationId xmlns:p14="http://schemas.microsoft.com/office/powerpoint/2010/main" val="3032130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eningspread B">
    <p:spTree>
      <p:nvGrpSpPr>
        <p:cNvPr id="1" name=""/>
        <p:cNvGrpSpPr/>
        <p:nvPr/>
      </p:nvGrpSpPr>
      <p:grpSpPr>
        <a:xfrm>
          <a:off x="0" y="0"/>
          <a:ext cx="0" cy="0"/>
          <a:chOff x="0" y="0"/>
          <a:chExt cx="0" cy="0"/>
        </a:xfrm>
      </p:grpSpPr>
      <p:pic>
        <p:nvPicPr>
          <p:cNvPr id="27" name="Graphic 26">
            <a:extLst>
              <a:ext uri="{FF2B5EF4-FFF2-40B4-BE49-F238E27FC236}">
                <a16:creationId xmlns:a16="http://schemas.microsoft.com/office/drawing/2014/main" id="{24E1F7EB-B030-F7DE-7629-01BE2F5FC7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8000"/>
          </a:xfrm>
          <a:custGeom>
            <a:avLst/>
            <a:gdLst>
              <a:gd name="connsiteX0" fmla="*/ 7967661 w 9143999"/>
              <a:gd name="connsiteY0" fmla="*/ 4849894 h 5148000"/>
              <a:gd name="connsiteX1" fmla="*/ 7967661 w 9143999"/>
              <a:gd name="connsiteY1" fmla="*/ 4878553 h 5148000"/>
              <a:gd name="connsiteX2" fmla="*/ 8735974 w 9143999"/>
              <a:gd name="connsiteY2" fmla="*/ 4878553 h 5148000"/>
              <a:gd name="connsiteX3" fmla="*/ 8735974 w 9143999"/>
              <a:gd name="connsiteY3" fmla="*/ 4849894 h 5148000"/>
              <a:gd name="connsiteX4" fmla="*/ 8603800 w 9143999"/>
              <a:gd name="connsiteY4" fmla="*/ 4590510 h 5148000"/>
              <a:gd name="connsiteX5" fmla="*/ 8603800 w 9143999"/>
              <a:gd name="connsiteY5" fmla="*/ 4590595 h 5148000"/>
              <a:gd name="connsiteX6" fmla="*/ 8625957 w 9143999"/>
              <a:gd name="connsiteY6" fmla="*/ 4590595 h 5148000"/>
              <a:gd name="connsiteX7" fmla="*/ 8673180 w 9143999"/>
              <a:gd name="connsiteY7" fmla="*/ 4631231 h 5148000"/>
              <a:gd name="connsiteX8" fmla="*/ 8625529 w 9143999"/>
              <a:gd name="connsiteY8" fmla="*/ 4682132 h 5148000"/>
              <a:gd name="connsiteX9" fmla="*/ 8596785 w 9143999"/>
              <a:gd name="connsiteY9" fmla="*/ 4682132 h 5148000"/>
              <a:gd name="connsiteX10" fmla="*/ 8559828 w 9143999"/>
              <a:gd name="connsiteY10" fmla="*/ 4553125 h 5148000"/>
              <a:gd name="connsiteX11" fmla="*/ 8539724 w 9143999"/>
              <a:gd name="connsiteY11" fmla="*/ 4822518 h 5148000"/>
              <a:gd name="connsiteX12" fmla="*/ 8586519 w 9143999"/>
              <a:gd name="connsiteY12" fmla="*/ 4822518 h 5148000"/>
              <a:gd name="connsiteX13" fmla="*/ 8586519 w 9143999"/>
              <a:gd name="connsiteY13" fmla="*/ 4822603 h 5148000"/>
              <a:gd name="connsiteX14" fmla="*/ 8594304 w 9143999"/>
              <a:gd name="connsiteY14" fmla="*/ 4717892 h 5148000"/>
              <a:gd name="connsiteX15" fmla="*/ 8625102 w 9143999"/>
              <a:gd name="connsiteY15" fmla="*/ 4717892 h 5148000"/>
              <a:gd name="connsiteX16" fmla="*/ 8648884 w 9143999"/>
              <a:gd name="connsiteY16" fmla="*/ 4768793 h 5148000"/>
              <a:gd name="connsiteX17" fmla="*/ 8681307 w 9143999"/>
              <a:gd name="connsiteY17" fmla="*/ 4822603 h 5148000"/>
              <a:gd name="connsiteX18" fmla="*/ 8735887 w 9143999"/>
              <a:gd name="connsiteY18" fmla="*/ 4822603 h 5148000"/>
              <a:gd name="connsiteX19" fmla="*/ 8697732 w 9143999"/>
              <a:gd name="connsiteY19" fmla="*/ 4760153 h 5148000"/>
              <a:gd name="connsiteX20" fmla="*/ 8669844 w 9143999"/>
              <a:gd name="connsiteY20" fmla="*/ 4706770 h 5148000"/>
              <a:gd name="connsiteX21" fmla="*/ 8723226 w 9143999"/>
              <a:gd name="connsiteY21" fmla="*/ 4627895 h 5148000"/>
              <a:gd name="connsiteX22" fmla="*/ 8633314 w 9143999"/>
              <a:gd name="connsiteY22" fmla="*/ 4553125 h 5148000"/>
              <a:gd name="connsiteX23" fmla="*/ 7975018 w 9143999"/>
              <a:gd name="connsiteY23" fmla="*/ 4553125 h 5148000"/>
              <a:gd name="connsiteX24" fmla="*/ 8027630 w 9143999"/>
              <a:gd name="connsiteY24" fmla="*/ 4822518 h 5148000"/>
              <a:gd name="connsiteX25" fmla="*/ 8094529 w 9143999"/>
              <a:gd name="connsiteY25" fmla="*/ 4822518 h 5148000"/>
              <a:gd name="connsiteX26" fmla="*/ 8189403 w 9143999"/>
              <a:gd name="connsiteY26" fmla="*/ 4553125 h 5148000"/>
              <a:gd name="connsiteX27" fmla="*/ 8141752 w 9143999"/>
              <a:gd name="connsiteY27" fmla="*/ 4553125 h 5148000"/>
              <a:gd name="connsiteX28" fmla="*/ 8067838 w 9143999"/>
              <a:gd name="connsiteY28" fmla="*/ 4777776 h 5148000"/>
              <a:gd name="connsiteX29" fmla="*/ 8064930 w 9143999"/>
              <a:gd name="connsiteY29" fmla="*/ 4777776 h 5148000"/>
              <a:gd name="connsiteX30" fmla="*/ 8026775 w 9143999"/>
              <a:gd name="connsiteY30" fmla="*/ 4553125 h 5148000"/>
              <a:gd name="connsiteX31" fmla="*/ 8463159 w 9143999"/>
              <a:gd name="connsiteY31" fmla="*/ 4550645 h 5148000"/>
              <a:gd name="connsiteX32" fmla="*/ 8365804 w 9143999"/>
              <a:gd name="connsiteY32" fmla="*/ 4630719 h 5148000"/>
              <a:gd name="connsiteX33" fmla="*/ 8401564 w 9143999"/>
              <a:gd name="connsiteY33" fmla="*/ 4692314 h 5148000"/>
              <a:gd name="connsiteX34" fmla="*/ 8433559 w 9143999"/>
              <a:gd name="connsiteY34" fmla="*/ 4712845 h 5148000"/>
              <a:gd name="connsiteX35" fmla="*/ 8463159 w 9143999"/>
              <a:gd name="connsiteY35" fmla="*/ 4753481 h 5148000"/>
              <a:gd name="connsiteX36" fmla="*/ 8410974 w 9143999"/>
              <a:gd name="connsiteY36" fmla="*/ 4787187 h 5148000"/>
              <a:gd name="connsiteX37" fmla="*/ 8349379 w 9143999"/>
              <a:gd name="connsiteY37" fmla="*/ 4779830 h 5148000"/>
              <a:gd name="connsiteX38" fmla="*/ 8349379 w 9143999"/>
              <a:gd name="connsiteY38" fmla="*/ 4820466 h 5148000"/>
              <a:gd name="connsiteX39" fmla="*/ 8407295 w 9143999"/>
              <a:gd name="connsiteY39" fmla="*/ 4826197 h 5148000"/>
              <a:gd name="connsiteX40" fmla="*/ 8512007 w 9143999"/>
              <a:gd name="connsiteY40" fmla="*/ 4741590 h 5148000"/>
              <a:gd name="connsiteX41" fmla="*/ 8473425 w 9143999"/>
              <a:gd name="connsiteY41" fmla="*/ 4678797 h 5148000"/>
              <a:gd name="connsiteX42" fmla="*/ 8443483 w 9143999"/>
              <a:gd name="connsiteY42" fmla="*/ 4660318 h 5148000"/>
              <a:gd name="connsiteX43" fmla="*/ 8413883 w 9143999"/>
              <a:gd name="connsiteY43" fmla="*/ 4621308 h 5148000"/>
              <a:gd name="connsiteX44" fmla="*/ 8460250 w 9143999"/>
              <a:gd name="connsiteY44" fmla="*/ 4589655 h 5148000"/>
              <a:gd name="connsiteX45" fmla="*/ 8510382 w 9143999"/>
              <a:gd name="connsiteY45" fmla="*/ 4595387 h 5148000"/>
              <a:gd name="connsiteX46" fmla="*/ 8513632 w 9143999"/>
              <a:gd name="connsiteY46" fmla="*/ 4555949 h 5148000"/>
              <a:gd name="connsiteX47" fmla="*/ 8463159 w 9143999"/>
              <a:gd name="connsiteY47" fmla="*/ 4550645 h 5148000"/>
              <a:gd name="connsiteX48" fmla="*/ 8287100 w 9143999"/>
              <a:gd name="connsiteY48" fmla="*/ 4550645 h 5148000"/>
              <a:gd name="connsiteX49" fmla="*/ 8189745 w 9143999"/>
              <a:gd name="connsiteY49" fmla="*/ 4630719 h 5148000"/>
              <a:gd name="connsiteX50" fmla="*/ 8225505 w 9143999"/>
              <a:gd name="connsiteY50" fmla="*/ 4692314 h 5148000"/>
              <a:gd name="connsiteX51" fmla="*/ 8257500 w 9143999"/>
              <a:gd name="connsiteY51" fmla="*/ 4712845 h 5148000"/>
              <a:gd name="connsiteX52" fmla="*/ 8287100 w 9143999"/>
              <a:gd name="connsiteY52" fmla="*/ 4753481 h 5148000"/>
              <a:gd name="connsiteX53" fmla="*/ 8234915 w 9143999"/>
              <a:gd name="connsiteY53" fmla="*/ 4787187 h 5148000"/>
              <a:gd name="connsiteX54" fmla="*/ 8173320 w 9143999"/>
              <a:gd name="connsiteY54" fmla="*/ 4779830 h 5148000"/>
              <a:gd name="connsiteX55" fmla="*/ 8173320 w 9143999"/>
              <a:gd name="connsiteY55" fmla="*/ 4820466 h 5148000"/>
              <a:gd name="connsiteX56" fmla="*/ 8231236 w 9143999"/>
              <a:gd name="connsiteY56" fmla="*/ 4826197 h 5148000"/>
              <a:gd name="connsiteX57" fmla="*/ 8335948 w 9143999"/>
              <a:gd name="connsiteY57" fmla="*/ 4741590 h 5148000"/>
              <a:gd name="connsiteX58" fmla="*/ 8297366 w 9143999"/>
              <a:gd name="connsiteY58" fmla="*/ 4678797 h 5148000"/>
              <a:gd name="connsiteX59" fmla="*/ 8267424 w 9143999"/>
              <a:gd name="connsiteY59" fmla="*/ 4660318 h 5148000"/>
              <a:gd name="connsiteX60" fmla="*/ 8237824 w 9143999"/>
              <a:gd name="connsiteY60" fmla="*/ 4621308 h 5148000"/>
              <a:gd name="connsiteX61" fmla="*/ 8284191 w 9143999"/>
              <a:gd name="connsiteY61" fmla="*/ 4589655 h 5148000"/>
              <a:gd name="connsiteX62" fmla="*/ 8334323 w 9143999"/>
              <a:gd name="connsiteY62" fmla="*/ 4595387 h 5148000"/>
              <a:gd name="connsiteX63" fmla="*/ 8337573 w 9143999"/>
              <a:gd name="connsiteY63" fmla="*/ 4555949 h 5148000"/>
              <a:gd name="connsiteX64" fmla="*/ 8287100 w 9143999"/>
              <a:gd name="connsiteY64" fmla="*/ 4550645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8000"/>
                </a:lnTo>
                <a:lnTo>
                  <a:pt x="0" y="5148000"/>
                </a:lnTo>
                <a:close/>
              </a:path>
            </a:pathLst>
          </a:custGeom>
        </p:spPr>
      </p:pic>
      <p:pic>
        <p:nvPicPr>
          <p:cNvPr id="20" name="Logo">
            <a:extLst>
              <a:ext uri="{FF2B5EF4-FFF2-40B4-BE49-F238E27FC236}">
                <a16:creationId xmlns:a16="http://schemas.microsoft.com/office/drawing/2014/main" id="{6D56ACAF-92C8-1F40-1F69-51B16EF898D6}"/>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3" name="Date Placeholder 3">
            <a:extLst>
              <a:ext uri="{FF2B5EF4-FFF2-40B4-BE49-F238E27FC236}">
                <a16:creationId xmlns:a16="http://schemas.microsoft.com/office/drawing/2014/main" id="{444F1B75-58C1-5C53-85DE-CB1DB27F521E}"/>
              </a:ext>
            </a:extLst>
          </p:cNvPr>
          <p:cNvSpPr>
            <a:spLocks noGrp="1"/>
          </p:cNvSpPr>
          <p:nvPr>
            <p:ph type="dt" sz="half" idx="10"/>
          </p:nvPr>
        </p:nvSpPr>
        <p:spPr>
          <a:xfrm>
            <a:off x="324000" y="4374116"/>
            <a:ext cx="2057400" cy="274637"/>
          </a:xfrm>
        </p:spPr>
        <p:txBody>
          <a:bodyPr/>
          <a:lstStyle>
            <a:lvl1pPr algn="l">
              <a:defRPr sz="1050" i="0">
                <a:solidFill>
                  <a:schemeClr val="bg1"/>
                </a:solidFill>
                <a:latin typeface="+mj-lt"/>
              </a:defRPr>
            </a:lvl1pPr>
          </a:lstStyle>
          <a:p>
            <a:endParaRPr lang="nl-NL"/>
          </a:p>
        </p:txBody>
      </p:sp>
      <p:sp>
        <p:nvSpPr>
          <p:cNvPr id="5" name="Title 1">
            <a:extLst>
              <a:ext uri="{FF2B5EF4-FFF2-40B4-BE49-F238E27FC236}">
                <a16:creationId xmlns:a16="http://schemas.microsoft.com/office/drawing/2014/main" id="{399D395C-2C8F-AB46-ACF6-6D4D983D4A0A}"/>
              </a:ext>
            </a:extLst>
          </p:cNvPr>
          <p:cNvSpPr>
            <a:spLocks noGrp="1"/>
          </p:cNvSpPr>
          <p:nvPr>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a:t>Click to edit </a:t>
            </a:r>
            <a:r>
              <a:rPr lang="nl-NL" noProof="0"/>
              <a:t>Master</a:t>
            </a:r>
            <a:r>
              <a:rPr lang="en-US"/>
              <a:t> Title style</a:t>
            </a:r>
            <a:endParaRPr lang="en-NL"/>
          </a:p>
        </p:txBody>
      </p:sp>
    </p:spTree>
    <p:extLst>
      <p:ext uri="{BB962C8B-B14F-4D97-AF65-F5344CB8AC3E}">
        <p14:creationId xmlns:p14="http://schemas.microsoft.com/office/powerpoint/2010/main" val="1590961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dia 5">
    <p:bg>
      <p:bgPr>
        <a:solidFill>
          <a:schemeClr val="bg1"/>
        </a:solidFill>
        <a:effectLst/>
      </p:bgPr>
    </p:bg>
    <p:spTree>
      <p:nvGrpSpPr>
        <p:cNvPr id="1" name=""/>
        <p:cNvGrpSpPr/>
        <p:nvPr/>
      </p:nvGrpSpPr>
      <p:grpSpPr>
        <a:xfrm>
          <a:off x="0" y="0"/>
          <a:ext cx="0" cy="0"/>
          <a:chOff x="0" y="0"/>
          <a:chExt cx="0" cy="0"/>
        </a:xfrm>
      </p:grpSpPr>
      <p:sp>
        <p:nvSpPr>
          <p:cNvPr id="3" name="backdrop"/>
          <p:cNvSpPr/>
          <p:nvPr userDrawn="1"/>
        </p:nvSpPr>
        <p:spPr>
          <a:xfrm>
            <a:off x="0" y="0"/>
            <a:ext cx="9144900" cy="25731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76251" y="1409700"/>
            <a:ext cx="8192692" cy="1160860"/>
          </a:xfrm>
        </p:spPr>
        <p:txBody>
          <a:bodyPr tIns="46800" bIns="46800" anchor="ctr" anchorCtr="0">
            <a:normAutofit/>
          </a:bodyPr>
          <a:lstStyle>
            <a:lvl1pPr defTabSz="456101" eaLnBrk="0" hangingPunct="0">
              <a:defRPr sz="3600">
                <a:solidFill>
                  <a:schemeClr val="bg1"/>
                </a:solidFill>
              </a:defRPr>
            </a:lvl1pPr>
          </a:lstStyle>
          <a:p>
            <a:pPr lvl="0"/>
            <a:endParaRPr lang="nl-NL" altLang="nl-NL" noProof="0"/>
          </a:p>
        </p:txBody>
      </p:sp>
      <p:sp>
        <p:nvSpPr>
          <p:cNvPr id="4099" name="subtitle"/>
          <p:cNvSpPr>
            <a:spLocks noGrp="1" noChangeArrowheads="1"/>
          </p:cNvSpPr>
          <p:nvPr>
            <p:ph type="subTitle" idx="1"/>
          </p:nvPr>
        </p:nvSpPr>
        <p:spPr>
          <a:xfrm>
            <a:off x="476250" y="2812115"/>
            <a:ext cx="8193883" cy="15579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a:p>
        </p:txBody>
      </p:sp>
      <p:sp>
        <p:nvSpPr>
          <p:cNvPr id="8" name="speaker"/>
          <p:cNvSpPr>
            <a:spLocks noGrp="1"/>
          </p:cNvSpPr>
          <p:nvPr>
            <p:ph type="body" sz="quarter" idx="11" hasCustomPrompt="1"/>
          </p:nvPr>
        </p:nvSpPr>
        <p:spPr>
          <a:xfrm>
            <a:off x="475059" y="4372040"/>
            <a:ext cx="3754041"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75200" y="4733925"/>
            <a:ext cx="3752850" cy="198204"/>
          </a:xfrm>
        </p:spPr>
        <p:txBody>
          <a:bodyPr lIns="118800" tIns="46800"/>
          <a:lstStyle>
            <a:lvl1pPr marL="0">
              <a:lnSpc>
                <a:spcPct val="90000"/>
              </a:lnSpc>
              <a:spcBef>
                <a:spcPts val="900"/>
              </a:spcBef>
              <a:defRPr sz="1200" baseline="0">
                <a:solidFill>
                  <a:schemeClr val="tx1"/>
                </a:solidFill>
              </a:defRPr>
            </a:lvl1pPr>
          </a:lstStyle>
          <a:p>
            <a:endParaRPr lang="nl-NL"/>
          </a:p>
        </p:txBody>
      </p:sp>
    </p:spTree>
    <p:extLst>
      <p:ext uri="{BB962C8B-B14F-4D97-AF65-F5344CB8AC3E}">
        <p14:creationId xmlns:p14="http://schemas.microsoft.com/office/powerpoint/2010/main" val="9386912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ctr" anchorCtr="0"/>
          <a:lstStyle>
            <a:lvl1pPr algn="r">
              <a:defRPr>
                <a:solidFill>
                  <a:schemeClr val="bg1"/>
                </a:solidFill>
              </a:defRPr>
            </a:lvl1pPr>
          </a:lstStyle>
          <a:p>
            <a:r>
              <a:rPr lang="nl-NL"/>
              <a:t>Klik om de stijl te bewerken</a:t>
            </a:r>
          </a:p>
        </p:txBody>
      </p:sp>
      <p:sp>
        <p:nvSpPr>
          <p:cNvPr id="11" name="Tijdelijke aanduiding voor tekst 10"/>
          <p:cNvSpPr>
            <a:spLocks noGrp="1"/>
          </p:cNvSpPr>
          <p:nvPr>
            <p:ph type="body" sz="quarter" idx="13" hasCustomPrompt="1"/>
          </p:nvPr>
        </p:nvSpPr>
        <p:spPr>
          <a:xfrm>
            <a:off x="4814046" y="748835"/>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15" name="Tijdelijke aanduiding voor tekst 14"/>
          <p:cNvSpPr>
            <a:spLocks noGrp="1"/>
          </p:cNvSpPr>
          <p:nvPr>
            <p:ph type="body" sz="quarter" idx="14"/>
          </p:nvPr>
        </p:nvSpPr>
        <p:spPr>
          <a:xfrm>
            <a:off x="5843799" y="687694"/>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17" name="Tijdelijke aanduiding voor tekst 10"/>
          <p:cNvSpPr>
            <a:spLocks noGrp="1"/>
          </p:cNvSpPr>
          <p:nvPr>
            <p:ph type="body" sz="quarter" idx="15" hasCustomPrompt="1"/>
          </p:nvPr>
        </p:nvSpPr>
        <p:spPr>
          <a:xfrm>
            <a:off x="4814046" y="1607756"/>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18" name="Tijdelijke aanduiding voor tekst 14"/>
          <p:cNvSpPr>
            <a:spLocks noGrp="1"/>
          </p:cNvSpPr>
          <p:nvPr>
            <p:ph type="body" sz="quarter" idx="16"/>
          </p:nvPr>
        </p:nvSpPr>
        <p:spPr>
          <a:xfrm>
            <a:off x="5843799" y="1546433"/>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19" name="Tijdelijke aanduiding voor tekst 10"/>
          <p:cNvSpPr>
            <a:spLocks noGrp="1"/>
          </p:cNvSpPr>
          <p:nvPr>
            <p:ph type="body" sz="quarter" idx="17" hasCustomPrompt="1"/>
          </p:nvPr>
        </p:nvSpPr>
        <p:spPr>
          <a:xfrm>
            <a:off x="4814046" y="2466679"/>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20" name="Tijdelijke aanduiding voor tekst 14"/>
          <p:cNvSpPr>
            <a:spLocks noGrp="1"/>
          </p:cNvSpPr>
          <p:nvPr>
            <p:ph type="body" sz="quarter" idx="18"/>
          </p:nvPr>
        </p:nvSpPr>
        <p:spPr>
          <a:xfrm>
            <a:off x="5843799" y="24084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21" name="Tijdelijke aanduiding voor tekst 10"/>
          <p:cNvSpPr>
            <a:spLocks noGrp="1"/>
          </p:cNvSpPr>
          <p:nvPr>
            <p:ph type="body" sz="quarter" idx="19" hasCustomPrompt="1"/>
          </p:nvPr>
        </p:nvSpPr>
        <p:spPr>
          <a:xfrm>
            <a:off x="4814046" y="3325600"/>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22" name="Tijdelijke aanduiding voor tekst 14"/>
          <p:cNvSpPr>
            <a:spLocks noGrp="1"/>
          </p:cNvSpPr>
          <p:nvPr>
            <p:ph type="body" sz="quarter" idx="20"/>
          </p:nvPr>
        </p:nvSpPr>
        <p:spPr>
          <a:xfrm>
            <a:off x="5843799" y="3264299"/>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23" name="Tijdelijke aanduiding voor tekst 10"/>
          <p:cNvSpPr>
            <a:spLocks noGrp="1"/>
          </p:cNvSpPr>
          <p:nvPr>
            <p:ph type="body" sz="quarter" idx="21" hasCustomPrompt="1"/>
          </p:nvPr>
        </p:nvSpPr>
        <p:spPr>
          <a:xfrm>
            <a:off x="4814046" y="4184521"/>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24" name="Tijdelijke aanduiding voor tekst 14"/>
          <p:cNvSpPr>
            <a:spLocks noGrp="1"/>
          </p:cNvSpPr>
          <p:nvPr>
            <p:ph type="body" sz="quarter" idx="22"/>
          </p:nvPr>
        </p:nvSpPr>
        <p:spPr>
          <a:xfrm>
            <a:off x="5843799" y="41229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r>
              <a:rPr lang="nl-NL"/>
              <a:t>Netwerkoverzicht</a:t>
            </a:r>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a:p>
        </p:txBody>
      </p:sp>
      <p:pic>
        <p:nvPicPr>
          <p:cNvPr id="25"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36739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sopgave met afbeelding">
    <p:bg>
      <p:bgPr>
        <a:solidFill>
          <a:schemeClr val="tx2"/>
        </a:solidFill>
        <a:effectLst/>
      </p:bgPr>
    </p:bg>
    <p:spTree>
      <p:nvGrpSpPr>
        <p:cNvPr id="1" name=""/>
        <p:cNvGrpSpPr/>
        <p:nvPr/>
      </p:nvGrpSpPr>
      <p:grpSpPr>
        <a:xfrm>
          <a:off x="0" y="0"/>
          <a:ext cx="0" cy="0"/>
          <a:chOff x="0" y="0"/>
          <a:chExt cx="0" cy="0"/>
        </a:xfrm>
      </p:grpSpPr>
      <p:sp>
        <p:nvSpPr>
          <p:cNvPr id="2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856605" y="0"/>
                </a:lnTo>
                <a:lnTo>
                  <a:pt x="5856605" y="701993"/>
                </a:lnTo>
                <a:lnTo>
                  <a:pt x="6096000" y="701993"/>
                </a:lnTo>
                <a:lnTo>
                  <a:pt x="6096000" y="685800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914900" y="788401"/>
            <a:ext cx="3752999" cy="711035"/>
          </a:xfrm>
        </p:spPr>
        <p:txBody>
          <a:bodyPr anchor="b" anchorCtr="0"/>
          <a:lstStyle>
            <a:lvl1pPr algn="l">
              <a:lnSpc>
                <a:spcPct val="90000"/>
              </a:lnSpc>
              <a:defRPr>
                <a:solidFill>
                  <a:schemeClr val="bg1"/>
                </a:solidFill>
              </a:defRPr>
            </a:lvl1pPr>
          </a:lstStyle>
          <a:p>
            <a:r>
              <a:rPr lang="nl-NL"/>
              <a:t>Klik om de stijl te bewerken</a:t>
            </a:r>
          </a:p>
        </p:txBody>
      </p:sp>
      <p:sp>
        <p:nvSpPr>
          <p:cNvPr id="15" name="Tijdelijke aanduiding voor tekst 14"/>
          <p:cNvSpPr>
            <a:spLocks noGrp="1"/>
          </p:cNvSpPr>
          <p:nvPr>
            <p:ph type="body" sz="quarter" idx="14"/>
          </p:nvPr>
        </p:nvSpPr>
        <p:spPr>
          <a:xfrm>
            <a:off x="4914900" y="1717200"/>
            <a:ext cx="3752999" cy="2948860"/>
          </a:xfrm>
        </p:spPr>
        <p:txBody>
          <a:bodyPr anchor="t" anchorCtr="0">
            <a:normAutofit/>
          </a:bodyPr>
          <a:lstStyle>
            <a:lvl1pPr marL="342900" indent="-342900">
              <a:buClr>
                <a:schemeClr val="bg1"/>
              </a:buClr>
              <a:buFont typeface="+mj-lt"/>
              <a:buAutoNum type="arabicPeriod"/>
              <a:defRPr sz="1800" baseline="0">
                <a:solidFill>
                  <a:schemeClr val="bg1"/>
                </a:solidFill>
              </a:defRPr>
            </a:lvl1pPr>
            <a:lvl2pPr marL="513000" indent="-162000">
              <a:buClr>
                <a:schemeClr val="bg1"/>
              </a:buClr>
              <a:buFont typeface="Verdana" panose="020B0604030504040204" pitchFamily="34" charset="0"/>
              <a:buChar char="–"/>
              <a:defRPr sz="1500" baseline="0">
                <a:solidFill>
                  <a:schemeClr val="bg1"/>
                </a:solidFill>
              </a:defRPr>
            </a:lvl2pPr>
            <a:lvl3pPr marL="710100" indent="-237600">
              <a:buClr>
                <a:schemeClr val="bg1"/>
              </a:buClr>
              <a:buFont typeface="Wingdings" panose="05000000000000000000" pitchFamily="2" charset="2"/>
              <a:buChar char="§"/>
              <a:defRPr sz="1350">
                <a:solidFill>
                  <a:schemeClr val="bg1"/>
                </a:solidFill>
              </a:defRPr>
            </a:lvl3pPr>
            <a:lvl4pPr marL="945000" indent="-237600">
              <a:buClr>
                <a:schemeClr val="bg1"/>
              </a:buClr>
              <a:buFont typeface="Arial" panose="020B0604020202020204" pitchFamily="34" charset="0"/>
              <a:buChar char="•"/>
              <a:defRPr sz="1350">
                <a:solidFill>
                  <a:schemeClr val="bg1"/>
                </a:solidFill>
              </a:defRPr>
            </a:lvl4pPr>
            <a:lvl5pPr marL="1182600" indent="-237600">
              <a:buClr>
                <a:schemeClr val="bg1"/>
              </a:buClr>
              <a:buFont typeface="Verdana" panose="020B0604030504040204" pitchFamily="34" charset="0"/>
              <a:buChar char="–"/>
              <a:defRPr sz="1200" baseline="0">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r>
              <a:rPr lang="nl-NL"/>
              <a:t>Netwerkoverzicht</a:t>
            </a:r>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a:p>
        </p:txBody>
      </p:sp>
    </p:spTree>
    <p:extLst>
      <p:ext uri="{BB962C8B-B14F-4D97-AF65-F5344CB8AC3E}">
        <p14:creationId xmlns:p14="http://schemas.microsoft.com/office/powerpoint/2010/main" val="40914530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b" anchorCtr="0"/>
          <a:lstStyle>
            <a:lvl1pPr algn="r">
              <a:lnSpc>
                <a:spcPct val="90000"/>
              </a:lnSpc>
              <a:defRPr>
                <a:solidFill>
                  <a:schemeClr val="bg1"/>
                </a:solidFill>
              </a:defRPr>
            </a:lvl1pPr>
          </a:lstStyle>
          <a:p>
            <a:r>
              <a:rPr lang="nl-NL"/>
              <a:t>Klik om de stijl te bewerken</a:t>
            </a:r>
          </a:p>
        </p:txBody>
      </p:sp>
      <p:sp>
        <p:nvSpPr>
          <p:cNvPr id="11" name="Sectienummer"/>
          <p:cNvSpPr>
            <a:spLocks noGrp="1"/>
          </p:cNvSpPr>
          <p:nvPr>
            <p:ph type="body" sz="quarter" idx="13" hasCustomPrompt="1"/>
          </p:nvPr>
        </p:nvSpPr>
        <p:spPr>
          <a:xfrm>
            <a:off x="476249" y="878680"/>
            <a:ext cx="3752851" cy="1097756"/>
          </a:xfrm>
        </p:spPr>
        <p:txBody>
          <a:bodyPr rIns="0" anchor="b" anchorCtr="0">
            <a:normAutofit/>
          </a:bodyPr>
          <a:lstStyle>
            <a:lvl1pPr marL="0" indent="0" algn="r">
              <a:buFontTx/>
              <a:buNone/>
              <a:defRPr sz="7200" b="1">
                <a:solidFill>
                  <a:schemeClr val="bg1"/>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a:t>#</a:t>
            </a:r>
          </a:p>
        </p:txBody>
      </p:sp>
      <p:sp>
        <p:nvSpPr>
          <p:cNvPr id="15" name="Ondertitel"/>
          <p:cNvSpPr>
            <a:spLocks noGrp="1"/>
          </p:cNvSpPr>
          <p:nvPr>
            <p:ph type="body" sz="quarter" idx="14"/>
          </p:nvPr>
        </p:nvSpPr>
        <p:spPr>
          <a:xfrm>
            <a:off x="476249" y="3165873"/>
            <a:ext cx="3752851" cy="1500188"/>
          </a:xfrm>
        </p:spPr>
        <p:txBody>
          <a:bodyPr tIns="90000" rIns="100800" anchor="t" anchorCtr="0">
            <a:normAutofit/>
          </a:bodyPr>
          <a:lstStyle>
            <a:lvl1pPr marL="0" indent="0" algn="r">
              <a:buFontTx/>
              <a:buNone/>
              <a:defRPr sz="1800">
                <a:solidFill>
                  <a:schemeClr val="bg1"/>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r>
              <a:rPr lang="nl-NL"/>
              <a:t>Netwerkoverzicht</a:t>
            </a:r>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896970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a:t>Klik om de stijl te bewerken</a:t>
            </a:r>
          </a:p>
        </p:txBody>
      </p:sp>
      <p:sp>
        <p:nvSpPr>
          <p:cNvPr id="3" name="Tijdelijke aanduiding voor inhoud 2"/>
          <p:cNvSpPr>
            <a:spLocks noGrp="1"/>
          </p:cNvSpPr>
          <p:nvPr>
            <p:ph sz="half" idx="1"/>
          </p:nvPr>
        </p:nvSpPr>
        <p:spPr>
          <a:xfrm>
            <a:off x="476250" y="1707356"/>
            <a:ext cx="3919538" cy="2958704"/>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914899" y="1707356"/>
            <a:ext cx="3752999" cy="2958704"/>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Tree>
    <p:extLst>
      <p:ext uri="{BB962C8B-B14F-4D97-AF65-F5344CB8AC3E}">
        <p14:creationId xmlns:p14="http://schemas.microsoft.com/office/powerpoint/2010/main" val="2190918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a:t>Klik om de stijl te bewerken</a:t>
            </a:r>
          </a:p>
        </p:txBody>
      </p:sp>
      <p:sp>
        <p:nvSpPr>
          <p:cNvPr id="3" name="Tijdelijke aanduiding voor inhoud 2"/>
          <p:cNvSpPr>
            <a:spLocks noGrp="1"/>
          </p:cNvSpPr>
          <p:nvPr>
            <p:ph sz="half" idx="1"/>
          </p:nvPr>
        </p:nvSpPr>
        <p:spPr>
          <a:xfrm>
            <a:off x="476252" y="2215304"/>
            <a:ext cx="3752999" cy="2450757"/>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914899" y="2215304"/>
            <a:ext cx="3754041" cy="2450757"/>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
        <p:nvSpPr>
          <p:cNvPr id="9" name="Tijdelijke aanduiding voor tekst 8"/>
          <p:cNvSpPr>
            <a:spLocks noGrp="1"/>
          </p:cNvSpPr>
          <p:nvPr>
            <p:ph type="body" sz="quarter" idx="13"/>
          </p:nvPr>
        </p:nvSpPr>
        <p:spPr>
          <a:xfrm>
            <a:off x="476252" y="1729528"/>
            <a:ext cx="3752999" cy="486000"/>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a:t>Klik om de modelstijlen te bewerken</a:t>
            </a:r>
          </a:p>
        </p:txBody>
      </p:sp>
      <p:sp>
        <p:nvSpPr>
          <p:cNvPr id="10" name="Tijdelijke aanduiding voor tekst 8"/>
          <p:cNvSpPr>
            <a:spLocks noGrp="1"/>
          </p:cNvSpPr>
          <p:nvPr>
            <p:ph type="body" sz="quarter" idx="14"/>
          </p:nvPr>
        </p:nvSpPr>
        <p:spPr>
          <a:xfrm>
            <a:off x="4914901" y="1729528"/>
            <a:ext cx="3752999" cy="485421"/>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a:t>Klik om de modelstijlen te bewerken</a:t>
            </a:r>
          </a:p>
        </p:txBody>
      </p:sp>
    </p:spTree>
    <p:extLst>
      <p:ext uri="{BB962C8B-B14F-4D97-AF65-F5344CB8AC3E}">
        <p14:creationId xmlns:p14="http://schemas.microsoft.com/office/powerpoint/2010/main" val="5220370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711035"/>
          </a:xfrm>
        </p:spPr>
        <p:txBody>
          <a:bodyPr/>
          <a:lstStyle>
            <a:lvl1pPr>
              <a:lnSpc>
                <a:spcPct val="90000"/>
              </a:lnSpc>
              <a:defRPr/>
            </a:lvl1pPr>
          </a:lstStyle>
          <a:p>
            <a:r>
              <a:rPr lang="nl-NL"/>
              <a:t>Klik om de stijl te bewerken</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
        <p:nvSpPr>
          <p:cNvPr id="8" name="Tijdelijke aanduiding voor afbeelding 7"/>
          <p:cNvSpPr>
            <a:spLocks noGrp="1"/>
          </p:cNvSpPr>
          <p:nvPr>
            <p:ph type="pic" sz="quarter" idx="13" hasCustomPrompt="1"/>
          </p:nvPr>
        </p:nvSpPr>
        <p:spPr>
          <a:xfrm>
            <a:off x="476251" y="1707357"/>
            <a:ext cx="8192690" cy="3008710"/>
          </a:xfrm>
          <a:prstGeom prst="rect">
            <a:avLst/>
          </a:pr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Tree>
    <p:extLst>
      <p:ext uri="{BB962C8B-B14F-4D97-AF65-F5344CB8AC3E}">
        <p14:creationId xmlns:p14="http://schemas.microsoft.com/office/powerpoint/2010/main" val="22970606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
        <p:nvSpPr>
          <p:cNvPr id="8" name="Tijdelijke aanduiding voor afbeelding 7"/>
          <p:cNvSpPr>
            <a:spLocks noGrp="1"/>
          </p:cNvSpPr>
          <p:nvPr>
            <p:ph type="pic" sz="quarter" idx="13" hasCustomPrompt="1"/>
          </p:nvPr>
        </p:nvSpPr>
        <p:spPr>
          <a:xfrm>
            <a:off x="476251" y="789385"/>
            <a:ext cx="8192690" cy="3876675"/>
          </a:xfrm>
          <a:prstGeom prst="rect">
            <a:avLst/>
          </a:pr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Tree>
    <p:extLst>
      <p:ext uri="{BB962C8B-B14F-4D97-AF65-F5344CB8AC3E}">
        <p14:creationId xmlns:p14="http://schemas.microsoft.com/office/powerpoint/2010/main" val="31681266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iteldia NCTV">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6186181" cy="1557900"/>
          </a:xfrm>
          <a:prstGeom prst="rect">
            <a:avLst/>
          </a:prstGeom>
        </p:spPr>
      </p:pic>
      <p:sp>
        <p:nvSpPr>
          <p:cNvPr id="9" name="title">
            <a:extLst>
              <a:ext uri="{FF2B5EF4-FFF2-40B4-BE49-F238E27FC236}">
                <a16:creationId xmlns:a16="http://schemas.microsoft.com/office/drawing/2014/main" id="{5137D17D-0AF8-44A0-99F5-EBC92ED0ADEB}"/>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a:p>
        </p:txBody>
      </p:sp>
      <p:sp>
        <p:nvSpPr>
          <p:cNvPr id="10" name="subtitle">
            <a:extLst>
              <a:ext uri="{FF2B5EF4-FFF2-40B4-BE49-F238E27FC236}">
                <a16:creationId xmlns:a16="http://schemas.microsoft.com/office/drawing/2014/main" id="{7F2D1F8B-8C98-4C4C-B853-EFE96426CE24}"/>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a:p>
        </p:txBody>
      </p:sp>
      <p:sp>
        <p:nvSpPr>
          <p:cNvPr id="11" name="speaker">
            <a:extLst>
              <a:ext uri="{FF2B5EF4-FFF2-40B4-BE49-F238E27FC236}">
                <a16:creationId xmlns:a16="http://schemas.microsoft.com/office/drawing/2014/main" id="{6CDDC9BC-6BE8-4EF6-B1D8-78980FAF6197}"/>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12" name="Tijdelijke aanduiding voor datum 1">
            <a:extLst>
              <a:ext uri="{FF2B5EF4-FFF2-40B4-BE49-F238E27FC236}">
                <a16:creationId xmlns:a16="http://schemas.microsoft.com/office/drawing/2014/main" id="{0344BB47-02F8-4604-9E4B-11D51EE5AC2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a:p>
        </p:txBody>
      </p:sp>
    </p:spTree>
    <p:extLst>
      <p:ext uri="{BB962C8B-B14F-4D97-AF65-F5344CB8AC3E}">
        <p14:creationId xmlns:p14="http://schemas.microsoft.com/office/powerpoint/2010/main" val="16403197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Grote tekst A">
    <p:bg>
      <p:bgPr>
        <a:solidFill>
          <a:schemeClr val="tx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bg1"/>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bg2"/>
                </a:solidFill>
                <a:latin typeface="+mn-lt"/>
              </a:defRPr>
            </a:lvl1pPr>
          </a:lstStyle>
          <a:p>
            <a:pPr lvl="0"/>
            <a:endParaRPr lang="nl-NL" altLang="nl-NL" noProof="0"/>
          </a:p>
        </p:txBody>
      </p:sp>
    </p:spTree>
    <p:extLst>
      <p:ext uri="{BB962C8B-B14F-4D97-AF65-F5344CB8AC3E}">
        <p14:creationId xmlns:p14="http://schemas.microsoft.com/office/powerpoint/2010/main" val="264554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0"/>
            <a:ext cx="370800" cy="751622"/>
          </a:xfrm>
          <a:prstGeom prst="rect">
            <a:avLst/>
          </a:prstGeom>
        </p:spPr>
      </p:pic>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29" y="1941750"/>
            <a:ext cx="4211671"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a:p>
        </p:txBody>
      </p:sp>
      <p:sp>
        <p:nvSpPr>
          <p:cNvPr id="5" name="Footer Placeholder 4">
            <a:extLst>
              <a:ext uri="{FF2B5EF4-FFF2-40B4-BE49-F238E27FC236}">
                <a16:creationId xmlns:a16="http://schemas.microsoft.com/office/drawing/2014/main" id="{81349C32-5B09-6045-78E5-2BB96AC2CB48}"/>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Tree>
    <p:extLst>
      <p:ext uri="{BB962C8B-B14F-4D97-AF65-F5344CB8AC3E}">
        <p14:creationId xmlns:p14="http://schemas.microsoft.com/office/powerpoint/2010/main" val="3133428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Grote tekst B">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tx2"/>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a:p>
        </p:txBody>
      </p:sp>
    </p:spTree>
    <p:extLst>
      <p:ext uri="{BB962C8B-B14F-4D97-AF65-F5344CB8AC3E}">
        <p14:creationId xmlns:p14="http://schemas.microsoft.com/office/powerpoint/2010/main" val="27645293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tx2"/>
                </a:solidFill>
              </a:defRPr>
            </a:lvl1pPr>
          </a:lstStyle>
          <a:p>
            <a:r>
              <a:rPr lang="nl-NL"/>
              <a:t>Klik om de stijl te bewerken</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r>
              <a:rPr lang="nl-NL"/>
              <a:t>Netwerkoverzicht</a:t>
            </a:r>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14757315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bg1"/>
                </a:solidFill>
              </a:defRPr>
            </a:lvl1pPr>
          </a:lstStyle>
          <a:p>
            <a:r>
              <a:rPr lang="nl-NL"/>
              <a:t>Klik om de stijl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r>
              <a:rPr lang="nl-NL"/>
              <a:t>Netwerkoverzicht</a:t>
            </a:r>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360541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a:t>Klik om de stijl te bewerken</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Tree>
    <p:extLst>
      <p:ext uri="{BB962C8B-B14F-4D97-AF65-F5344CB8AC3E}">
        <p14:creationId xmlns:p14="http://schemas.microsoft.com/office/powerpoint/2010/main" val="24207510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fbeelding verticaal kleur">
    <p:bg>
      <p:bgPr>
        <a:solidFill>
          <a:schemeClr val="tx2"/>
        </a:solidFill>
        <a:effectLst/>
      </p:bgPr>
    </p:bg>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bg1"/>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2762666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tx2"/>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p>
            <a:endParaRPr lang="nl-NL"/>
          </a:p>
        </p:txBody>
      </p:sp>
      <p:sp>
        <p:nvSpPr>
          <p:cNvPr id="6" name="Tijdelijke aanduiding voor voettekst 5"/>
          <p:cNvSpPr>
            <a:spLocks noGrp="1"/>
          </p:cNvSpPr>
          <p:nvPr>
            <p:ph type="ftr" sz="quarter" idx="11"/>
          </p:nvPr>
        </p:nvSpPr>
        <p:spPr/>
        <p:txBody>
          <a:bodyPr/>
          <a:lstStyle/>
          <a:p>
            <a:r>
              <a:rPr lang="nl-NL"/>
              <a:t>Netwerkoverzicht</a:t>
            </a:r>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3051287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bg1"/>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418631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fbeelding horizontaal wit">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tx2"/>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7246210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2869391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129377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eningspread 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2C8392-F2C5-95CA-DFD4-98EC1787577A}"/>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pic>
        <p:nvPicPr>
          <p:cNvPr id="12" name="Graphic 11">
            <a:extLst>
              <a:ext uri="{FF2B5EF4-FFF2-40B4-BE49-F238E27FC236}">
                <a16:creationId xmlns:a16="http://schemas.microsoft.com/office/drawing/2014/main" id="{2479E12C-A807-4C65-6E1B-109BFACEFD4F}"/>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4561200" y="0"/>
            <a:ext cx="4582800" cy="5148000"/>
          </a:xfrm>
          <a:custGeom>
            <a:avLst/>
            <a:gdLst>
              <a:gd name="connsiteX0" fmla="*/ 3395663 w 4572001"/>
              <a:gd name="connsiteY0" fmla="*/ 4854394 h 5148000"/>
              <a:gd name="connsiteX1" fmla="*/ 3395663 w 4572001"/>
              <a:gd name="connsiteY1" fmla="*/ 4883053 h 5148000"/>
              <a:gd name="connsiteX2" fmla="*/ 4163976 w 4572001"/>
              <a:gd name="connsiteY2" fmla="*/ 4883053 h 5148000"/>
              <a:gd name="connsiteX3" fmla="*/ 4163976 w 4572001"/>
              <a:gd name="connsiteY3" fmla="*/ 4854394 h 5148000"/>
              <a:gd name="connsiteX4" fmla="*/ 4031802 w 4572001"/>
              <a:gd name="connsiteY4" fmla="*/ 4595010 h 5148000"/>
              <a:gd name="connsiteX5" fmla="*/ 4031802 w 4572001"/>
              <a:gd name="connsiteY5" fmla="*/ 4595095 h 5148000"/>
              <a:gd name="connsiteX6" fmla="*/ 4053959 w 4572001"/>
              <a:gd name="connsiteY6" fmla="*/ 4595095 h 5148000"/>
              <a:gd name="connsiteX7" fmla="*/ 4101182 w 4572001"/>
              <a:gd name="connsiteY7" fmla="*/ 4635731 h 5148000"/>
              <a:gd name="connsiteX8" fmla="*/ 4053531 w 4572001"/>
              <a:gd name="connsiteY8" fmla="*/ 4686632 h 5148000"/>
              <a:gd name="connsiteX9" fmla="*/ 4024787 w 4572001"/>
              <a:gd name="connsiteY9" fmla="*/ 4686632 h 5148000"/>
              <a:gd name="connsiteX10" fmla="*/ 3987830 w 4572001"/>
              <a:gd name="connsiteY10" fmla="*/ 4557625 h 5148000"/>
              <a:gd name="connsiteX11" fmla="*/ 3967726 w 4572001"/>
              <a:gd name="connsiteY11" fmla="*/ 4827018 h 5148000"/>
              <a:gd name="connsiteX12" fmla="*/ 4014521 w 4572001"/>
              <a:gd name="connsiteY12" fmla="*/ 4827018 h 5148000"/>
              <a:gd name="connsiteX13" fmla="*/ 4014521 w 4572001"/>
              <a:gd name="connsiteY13" fmla="*/ 4827103 h 5148000"/>
              <a:gd name="connsiteX14" fmla="*/ 4022306 w 4572001"/>
              <a:gd name="connsiteY14" fmla="*/ 4722392 h 5148000"/>
              <a:gd name="connsiteX15" fmla="*/ 4053104 w 4572001"/>
              <a:gd name="connsiteY15" fmla="*/ 4722392 h 5148000"/>
              <a:gd name="connsiteX16" fmla="*/ 4076886 w 4572001"/>
              <a:gd name="connsiteY16" fmla="*/ 4773293 h 5148000"/>
              <a:gd name="connsiteX17" fmla="*/ 4109309 w 4572001"/>
              <a:gd name="connsiteY17" fmla="*/ 4827103 h 5148000"/>
              <a:gd name="connsiteX18" fmla="*/ 4163889 w 4572001"/>
              <a:gd name="connsiteY18" fmla="*/ 4827103 h 5148000"/>
              <a:gd name="connsiteX19" fmla="*/ 4125734 w 4572001"/>
              <a:gd name="connsiteY19" fmla="*/ 4764653 h 5148000"/>
              <a:gd name="connsiteX20" fmla="*/ 4097846 w 4572001"/>
              <a:gd name="connsiteY20" fmla="*/ 4711270 h 5148000"/>
              <a:gd name="connsiteX21" fmla="*/ 4151228 w 4572001"/>
              <a:gd name="connsiteY21" fmla="*/ 4632395 h 5148000"/>
              <a:gd name="connsiteX22" fmla="*/ 4061316 w 4572001"/>
              <a:gd name="connsiteY22" fmla="*/ 4557625 h 5148000"/>
              <a:gd name="connsiteX23" fmla="*/ 3403020 w 4572001"/>
              <a:gd name="connsiteY23" fmla="*/ 4557625 h 5148000"/>
              <a:gd name="connsiteX24" fmla="*/ 3455632 w 4572001"/>
              <a:gd name="connsiteY24" fmla="*/ 4827018 h 5148000"/>
              <a:gd name="connsiteX25" fmla="*/ 3522531 w 4572001"/>
              <a:gd name="connsiteY25" fmla="*/ 4827018 h 5148000"/>
              <a:gd name="connsiteX26" fmla="*/ 3617405 w 4572001"/>
              <a:gd name="connsiteY26" fmla="*/ 4557625 h 5148000"/>
              <a:gd name="connsiteX27" fmla="*/ 3569754 w 4572001"/>
              <a:gd name="connsiteY27" fmla="*/ 4557625 h 5148000"/>
              <a:gd name="connsiteX28" fmla="*/ 3495840 w 4572001"/>
              <a:gd name="connsiteY28" fmla="*/ 4782276 h 5148000"/>
              <a:gd name="connsiteX29" fmla="*/ 3492932 w 4572001"/>
              <a:gd name="connsiteY29" fmla="*/ 4782276 h 5148000"/>
              <a:gd name="connsiteX30" fmla="*/ 3454777 w 4572001"/>
              <a:gd name="connsiteY30" fmla="*/ 4557625 h 5148000"/>
              <a:gd name="connsiteX31" fmla="*/ 3891161 w 4572001"/>
              <a:gd name="connsiteY31" fmla="*/ 4555145 h 5148000"/>
              <a:gd name="connsiteX32" fmla="*/ 3793806 w 4572001"/>
              <a:gd name="connsiteY32" fmla="*/ 4635219 h 5148000"/>
              <a:gd name="connsiteX33" fmla="*/ 3829566 w 4572001"/>
              <a:gd name="connsiteY33" fmla="*/ 4696814 h 5148000"/>
              <a:gd name="connsiteX34" fmla="*/ 3861561 w 4572001"/>
              <a:gd name="connsiteY34" fmla="*/ 4717345 h 5148000"/>
              <a:gd name="connsiteX35" fmla="*/ 3891161 w 4572001"/>
              <a:gd name="connsiteY35" fmla="*/ 4757981 h 5148000"/>
              <a:gd name="connsiteX36" fmla="*/ 3838976 w 4572001"/>
              <a:gd name="connsiteY36" fmla="*/ 4791687 h 5148000"/>
              <a:gd name="connsiteX37" fmla="*/ 3777381 w 4572001"/>
              <a:gd name="connsiteY37" fmla="*/ 4784330 h 5148000"/>
              <a:gd name="connsiteX38" fmla="*/ 3777381 w 4572001"/>
              <a:gd name="connsiteY38" fmla="*/ 4824966 h 5148000"/>
              <a:gd name="connsiteX39" fmla="*/ 3835297 w 4572001"/>
              <a:gd name="connsiteY39" fmla="*/ 4830697 h 5148000"/>
              <a:gd name="connsiteX40" fmla="*/ 3940009 w 4572001"/>
              <a:gd name="connsiteY40" fmla="*/ 4746090 h 5148000"/>
              <a:gd name="connsiteX41" fmla="*/ 3901427 w 4572001"/>
              <a:gd name="connsiteY41" fmla="*/ 4683297 h 5148000"/>
              <a:gd name="connsiteX42" fmla="*/ 3871485 w 4572001"/>
              <a:gd name="connsiteY42" fmla="*/ 4664818 h 5148000"/>
              <a:gd name="connsiteX43" fmla="*/ 3841885 w 4572001"/>
              <a:gd name="connsiteY43" fmla="*/ 4625808 h 5148000"/>
              <a:gd name="connsiteX44" fmla="*/ 3888252 w 4572001"/>
              <a:gd name="connsiteY44" fmla="*/ 4594155 h 5148000"/>
              <a:gd name="connsiteX45" fmla="*/ 3938384 w 4572001"/>
              <a:gd name="connsiteY45" fmla="*/ 4599887 h 5148000"/>
              <a:gd name="connsiteX46" fmla="*/ 3941634 w 4572001"/>
              <a:gd name="connsiteY46" fmla="*/ 4560449 h 5148000"/>
              <a:gd name="connsiteX47" fmla="*/ 3891161 w 4572001"/>
              <a:gd name="connsiteY47" fmla="*/ 4555145 h 5148000"/>
              <a:gd name="connsiteX48" fmla="*/ 3715102 w 4572001"/>
              <a:gd name="connsiteY48" fmla="*/ 4555145 h 5148000"/>
              <a:gd name="connsiteX49" fmla="*/ 3617747 w 4572001"/>
              <a:gd name="connsiteY49" fmla="*/ 4635219 h 5148000"/>
              <a:gd name="connsiteX50" fmla="*/ 3653507 w 4572001"/>
              <a:gd name="connsiteY50" fmla="*/ 4696814 h 5148000"/>
              <a:gd name="connsiteX51" fmla="*/ 3685502 w 4572001"/>
              <a:gd name="connsiteY51" fmla="*/ 4717345 h 5148000"/>
              <a:gd name="connsiteX52" fmla="*/ 3715102 w 4572001"/>
              <a:gd name="connsiteY52" fmla="*/ 4757981 h 5148000"/>
              <a:gd name="connsiteX53" fmla="*/ 3662917 w 4572001"/>
              <a:gd name="connsiteY53" fmla="*/ 4791687 h 5148000"/>
              <a:gd name="connsiteX54" fmla="*/ 3601322 w 4572001"/>
              <a:gd name="connsiteY54" fmla="*/ 4784330 h 5148000"/>
              <a:gd name="connsiteX55" fmla="*/ 3601322 w 4572001"/>
              <a:gd name="connsiteY55" fmla="*/ 4824966 h 5148000"/>
              <a:gd name="connsiteX56" fmla="*/ 3659238 w 4572001"/>
              <a:gd name="connsiteY56" fmla="*/ 4830697 h 5148000"/>
              <a:gd name="connsiteX57" fmla="*/ 3763950 w 4572001"/>
              <a:gd name="connsiteY57" fmla="*/ 4746090 h 5148000"/>
              <a:gd name="connsiteX58" fmla="*/ 3725368 w 4572001"/>
              <a:gd name="connsiteY58" fmla="*/ 4683297 h 5148000"/>
              <a:gd name="connsiteX59" fmla="*/ 3695426 w 4572001"/>
              <a:gd name="connsiteY59" fmla="*/ 4664818 h 5148000"/>
              <a:gd name="connsiteX60" fmla="*/ 3665826 w 4572001"/>
              <a:gd name="connsiteY60" fmla="*/ 4625808 h 5148000"/>
              <a:gd name="connsiteX61" fmla="*/ 3712193 w 4572001"/>
              <a:gd name="connsiteY61" fmla="*/ 4594155 h 5148000"/>
              <a:gd name="connsiteX62" fmla="*/ 3762325 w 4572001"/>
              <a:gd name="connsiteY62" fmla="*/ 4599887 h 5148000"/>
              <a:gd name="connsiteX63" fmla="*/ 3765575 w 4572001"/>
              <a:gd name="connsiteY63" fmla="*/ 4560449 h 5148000"/>
              <a:gd name="connsiteX64" fmla="*/ 3715102 w 4572001"/>
              <a:gd name="connsiteY64" fmla="*/ 4555145 h 5148000"/>
              <a:gd name="connsiteX65" fmla="*/ 0 w 4572001"/>
              <a:gd name="connsiteY65" fmla="*/ 0 h 5148000"/>
              <a:gd name="connsiteX66" fmla="*/ 4572001 w 4572001"/>
              <a:gd name="connsiteY66" fmla="*/ 0 h 5148000"/>
              <a:gd name="connsiteX67" fmla="*/ 4572001 w 4572001"/>
              <a:gd name="connsiteY67" fmla="*/ 5148000 h 5148000"/>
              <a:gd name="connsiteX68" fmla="*/ 0 w 4572001"/>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572001" h="5148000">
                <a:moveTo>
                  <a:pt x="3395663" y="4854394"/>
                </a:moveTo>
                <a:lnTo>
                  <a:pt x="3395663" y="4883053"/>
                </a:lnTo>
                <a:lnTo>
                  <a:pt x="4163976" y="4883053"/>
                </a:lnTo>
                <a:lnTo>
                  <a:pt x="4163976" y="4854394"/>
                </a:lnTo>
                <a:close/>
                <a:moveTo>
                  <a:pt x="4031802" y="4595010"/>
                </a:moveTo>
                <a:lnTo>
                  <a:pt x="4031802" y="4595095"/>
                </a:lnTo>
                <a:lnTo>
                  <a:pt x="4053959" y="4595095"/>
                </a:lnTo>
                <a:cubicBezTo>
                  <a:pt x="4086810" y="4595095"/>
                  <a:pt x="4101182" y="4609895"/>
                  <a:pt x="4101182" y="4635731"/>
                </a:cubicBezTo>
                <a:cubicBezTo>
                  <a:pt x="4101182" y="4670207"/>
                  <a:pt x="4081848" y="4686632"/>
                  <a:pt x="4053531" y="4686632"/>
                </a:cubicBezTo>
                <a:lnTo>
                  <a:pt x="4024787" y="4686632"/>
                </a:lnTo>
                <a:close/>
                <a:moveTo>
                  <a:pt x="3987830" y="4557625"/>
                </a:moveTo>
                <a:lnTo>
                  <a:pt x="3967726" y="4827018"/>
                </a:lnTo>
                <a:lnTo>
                  <a:pt x="4014521" y="4827018"/>
                </a:lnTo>
                <a:lnTo>
                  <a:pt x="4014521" y="4827103"/>
                </a:lnTo>
                <a:lnTo>
                  <a:pt x="4022306" y="4722392"/>
                </a:lnTo>
                <a:lnTo>
                  <a:pt x="4053104" y="4722392"/>
                </a:lnTo>
                <a:lnTo>
                  <a:pt x="4076886" y="4773293"/>
                </a:lnTo>
                <a:cubicBezTo>
                  <a:pt x="4086724" y="4794253"/>
                  <a:pt x="4095365" y="4809053"/>
                  <a:pt x="4109309" y="4827103"/>
                </a:cubicBezTo>
                <a:lnTo>
                  <a:pt x="4163889" y="4827103"/>
                </a:lnTo>
                <a:cubicBezTo>
                  <a:pt x="4147122" y="4802465"/>
                  <a:pt x="4138053" y="4787665"/>
                  <a:pt x="4125734" y="4764653"/>
                </a:cubicBezTo>
                <a:lnTo>
                  <a:pt x="4097846" y="4711270"/>
                </a:lnTo>
                <a:cubicBezTo>
                  <a:pt x="4129841" y="4699721"/>
                  <a:pt x="4151228" y="4672260"/>
                  <a:pt x="4151228" y="4632395"/>
                </a:cubicBezTo>
                <a:cubicBezTo>
                  <a:pt x="4151228" y="4584744"/>
                  <a:pt x="4120858" y="4557625"/>
                  <a:pt x="4061316" y="4557625"/>
                </a:cubicBezTo>
                <a:close/>
                <a:moveTo>
                  <a:pt x="3403020" y="4557625"/>
                </a:moveTo>
                <a:lnTo>
                  <a:pt x="3455632" y="4827018"/>
                </a:lnTo>
                <a:lnTo>
                  <a:pt x="3522531" y="4827018"/>
                </a:lnTo>
                <a:lnTo>
                  <a:pt x="3617405" y="4557625"/>
                </a:lnTo>
                <a:lnTo>
                  <a:pt x="3569754" y="4557625"/>
                </a:lnTo>
                <a:lnTo>
                  <a:pt x="3495840" y="4782276"/>
                </a:lnTo>
                <a:lnTo>
                  <a:pt x="3492932" y="4782276"/>
                </a:lnTo>
                <a:lnTo>
                  <a:pt x="3454777" y="4557625"/>
                </a:lnTo>
                <a:close/>
                <a:moveTo>
                  <a:pt x="3891161" y="4555145"/>
                </a:moveTo>
                <a:cubicBezTo>
                  <a:pt x="3835725" y="4555145"/>
                  <a:pt x="3793806" y="4588423"/>
                  <a:pt x="3793806" y="4635219"/>
                </a:cubicBezTo>
                <a:cubicBezTo>
                  <a:pt x="3793806" y="4662765"/>
                  <a:pt x="3804072" y="4680388"/>
                  <a:pt x="3829566" y="4696814"/>
                </a:cubicBezTo>
                <a:lnTo>
                  <a:pt x="3861561" y="4717345"/>
                </a:lnTo>
                <a:cubicBezTo>
                  <a:pt x="3885857" y="4732915"/>
                  <a:pt x="3891161" y="4741983"/>
                  <a:pt x="3891161" y="4757981"/>
                </a:cubicBezTo>
                <a:cubicBezTo>
                  <a:pt x="3891161" y="4776117"/>
                  <a:pt x="3872682" y="4791687"/>
                  <a:pt x="3838976" y="4791687"/>
                </a:cubicBezTo>
                <a:cubicBezTo>
                  <a:pt x="3818017" y="4791687"/>
                  <a:pt x="3800821" y="4789634"/>
                  <a:pt x="3777381" y="4784330"/>
                </a:cubicBezTo>
                <a:lnTo>
                  <a:pt x="3777381" y="4824966"/>
                </a:lnTo>
                <a:cubicBezTo>
                  <a:pt x="3797485" y="4829072"/>
                  <a:pt x="3812713" y="4830697"/>
                  <a:pt x="3835297" y="4830697"/>
                </a:cubicBezTo>
                <a:cubicBezTo>
                  <a:pt x="3898090" y="4830697"/>
                  <a:pt x="3940009" y="4795366"/>
                  <a:pt x="3940009" y="4746090"/>
                </a:cubicBezTo>
                <a:cubicBezTo>
                  <a:pt x="3940009" y="4717345"/>
                  <a:pt x="3930171" y="4700920"/>
                  <a:pt x="3901427" y="4683297"/>
                </a:cubicBezTo>
                <a:lnTo>
                  <a:pt x="3871485" y="4664818"/>
                </a:lnTo>
                <a:cubicBezTo>
                  <a:pt x="3847616" y="4650018"/>
                  <a:pt x="3841885" y="4642234"/>
                  <a:pt x="3841885" y="4625808"/>
                </a:cubicBezTo>
                <a:cubicBezTo>
                  <a:pt x="3841885" y="4609383"/>
                  <a:pt x="3859080" y="4594155"/>
                  <a:pt x="3888252" y="4594155"/>
                </a:cubicBezTo>
                <a:cubicBezTo>
                  <a:pt x="3907158" y="4594155"/>
                  <a:pt x="3920761" y="4595781"/>
                  <a:pt x="3938384" y="4599887"/>
                </a:cubicBezTo>
                <a:lnTo>
                  <a:pt x="3941634" y="4560449"/>
                </a:lnTo>
                <a:cubicBezTo>
                  <a:pt x="3925637" y="4556770"/>
                  <a:pt x="3912890" y="4555145"/>
                  <a:pt x="3891161" y="4555145"/>
                </a:cubicBezTo>
                <a:close/>
                <a:moveTo>
                  <a:pt x="3715102" y="4555145"/>
                </a:moveTo>
                <a:cubicBezTo>
                  <a:pt x="3659666" y="4555145"/>
                  <a:pt x="3617747" y="4588423"/>
                  <a:pt x="3617747" y="4635219"/>
                </a:cubicBezTo>
                <a:cubicBezTo>
                  <a:pt x="3617747" y="4662765"/>
                  <a:pt x="3628013" y="4680388"/>
                  <a:pt x="3653507" y="4696814"/>
                </a:cubicBezTo>
                <a:lnTo>
                  <a:pt x="3685502" y="4717345"/>
                </a:lnTo>
                <a:cubicBezTo>
                  <a:pt x="3709798" y="4732915"/>
                  <a:pt x="3715102" y="4741983"/>
                  <a:pt x="3715102" y="4757981"/>
                </a:cubicBezTo>
                <a:cubicBezTo>
                  <a:pt x="3715102" y="4776117"/>
                  <a:pt x="3696623" y="4791687"/>
                  <a:pt x="3662917" y="4791687"/>
                </a:cubicBezTo>
                <a:cubicBezTo>
                  <a:pt x="3641958" y="4791687"/>
                  <a:pt x="3624762" y="4789634"/>
                  <a:pt x="3601322" y="4784330"/>
                </a:cubicBezTo>
                <a:lnTo>
                  <a:pt x="3601322" y="4824966"/>
                </a:lnTo>
                <a:cubicBezTo>
                  <a:pt x="3621426" y="4829072"/>
                  <a:pt x="3636654" y="4830697"/>
                  <a:pt x="3659238" y="4830697"/>
                </a:cubicBezTo>
                <a:cubicBezTo>
                  <a:pt x="3722031" y="4830697"/>
                  <a:pt x="3763950" y="4795366"/>
                  <a:pt x="3763950" y="4746090"/>
                </a:cubicBezTo>
                <a:cubicBezTo>
                  <a:pt x="3763950" y="4717345"/>
                  <a:pt x="3754112" y="4700920"/>
                  <a:pt x="3725368" y="4683297"/>
                </a:cubicBezTo>
                <a:lnTo>
                  <a:pt x="3695426" y="4664818"/>
                </a:lnTo>
                <a:cubicBezTo>
                  <a:pt x="3671557" y="4650018"/>
                  <a:pt x="3665826" y="4642234"/>
                  <a:pt x="3665826" y="4625808"/>
                </a:cubicBezTo>
                <a:cubicBezTo>
                  <a:pt x="3665826" y="4609383"/>
                  <a:pt x="3683021" y="4594155"/>
                  <a:pt x="3712193" y="4594155"/>
                </a:cubicBezTo>
                <a:cubicBezTo>
                  <a:pt x="3731099" y="4594155"/>
                  <a:pt x="3744702" y="4595781"/>
                  <a:pt x="3762325" y="4599887"/>
                </a:cubicBezTo>
                <a:lnTo>
                  <a:pt x="3765575" y="4560449"/>
                </a:lnTo>
                <a:cubicBezTo>
                  <a:pt x="3749578" y="4556770"/>
                  <a:pt x="3736831" y="4555145"/>
                  <a:pt x="3715102" y="4555145"/>
                </a:cubicBezTo>
                <a:close/>
                <a:moveTo>
                  <a:pt x="0" y="0"/>
                </a:moveTo>
                <a:lnTo>
                  <a:pt x="4572001" y="0"/>
                </a:lnTo>
                <a:lnTo>
                  <a:pt x="4572001" y="5148000"/>
                </a:lnTo>
                <a:lnTo>
                  <a:pt x="0" y="5148000"/>
                </a:lnTo>
                <a:close/>
              </a:path>
            </a:pathLst>
          </a:custGeom>
        </p:spPr>
      </p:pic>
      <p:pic>
        <p:nvPicPr>
          <p:cNvPr id="17" name="Logo">
            <a:extLst>
              <a:ext uri="{FF2B5EF4-FFF2-40B4-BE49-F238E27FC236}">
                <a16:creationId xmlns:a16="http://schemas.microsoft.com/office/drawing/2014/main" id="{D5C76596-25C0-4B3C-269D-668C5DD7394B}"/>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2" name="Title 1">
            <a:extLst>
              <a:ext uri="{FF2B5EF4-FFF2-40B4-BE49-F238E27FC236}">
                <a16:creationId xmlns:a16="http://schemas.microsoft.com/office/drawing/2014/main" id="{3260E51D-CEC4-BD9F-81C0-2BF79737ECA5}"/>
              </a:ext>
            </a:extLst>
          </p:cNvPr>
          <p:cNvSpPr>
            <a:spLocks noGrp="1"/>
          </p:cNvSpPr>
          <p:nvPr>
            <p:ph type="title"/>
          </p:nvPr>
        </p:nvSpPr>
        <p:spPr>
          <a:xfrm>
            <a:off x="4752475" y="1941750"/>
            <a:ext cx="4212000"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noProof="0"/>
              <a:t>Click to edit Master title style</a:t>
            </a:r>
            <a:endParaRPr lang="nl-NL" noProof="0"/>
          </a:p>
        </p:txBody>
      </p:sp>
      <p:sp>
        <p:nvSpPr>
          <p:cNvPr id="3" name="Ondertitel 2">
            <a:extLst>
              <a:ext uri="{FF2B5EF4-FFF2-40B4-BE49-F238E27FC236}">
                <a16:creationId xmlns:a16="http://schemas.microsoft.com/office/drawing/2014/main" id="{1749A23A-D603-AF4F-B1B5-F8721B195C86}"/>
              </a:ext>
            </a:extLst>
          </p:cNvPr>
          <p:cNvSpPr txBox="1">
            <a:spLocks/>
          </p:cNvSpPr>
          <p:nvPr userDrawn="1"/>
        </p:nvSpPr>
        <p:spPr>
          <a:xfrm>
            <a:off x="0" y="4937966"/>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a:solidFill>
                  <a:schemeClr val="bg1"/>
                </a:solidFill>
                <a:latin typeface="Verdana" panose="020B0604030504040204" pitchFamily="34" charset="0"/>
                <a:ea typeface="Verdana" panose="020B0604030504040204" pitchFamily="34" charset="0"/>
              </a:rPr>
              <a:t>&gt;&gt;&gt; Onderwerp &lt;&lt;&lt;</a:t>
            </a:r>
          </a:p>
        </p:txBody>
      </p:sp>
      <p:sp>
        <p:nvSpPr>
          <p:cNvPr id="6" name="Footer Placeholder 4">
            <a:extLst>
              <a:ext uri="{FF2B5EF4-FFF2-40B4-BE49-F238E27FC236}">
                <a16:creationId xmlns:a16="http://schemas.microsoft.com/office/drawing/2014/main" id="{0A7D87F4-65E8-D747-6F16-458701685A21}"/>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Tree>
    <p:extLst>
      <p:ext uri="{BB962C8B-B14F-4D97-AF65-F5344CB8AC3E}">
        <p14:creationId xmlns:p14="http://schemas.microsoft.com/office/powerpoint/2010/main" val="38479441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Pr>
        <a:solidFill>
          <a:schemeClr val="tx2"/>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bg1"/>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a:p>
        </p:txBody>
      </p:sp>
    </p:spTree>
    <p:extLst>
      <p:ext uri="{BB962C8B-B14F-4D97-AF65-F5344CB8AC3E}">
        <p14:creationId xmlns:p14="http://schemas.microsoft.com/office/powerpoint/2010/main" val="40579732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bg>
      <p:bgPr>
        <a:solidFill>
          <a:schemeClr val="bg1"/>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tx2"/>
                </a:solidFill>
              </a:defRPr>
            </a:lvl1pPr>
          </a:lstStyle>
          <a:p>
            <a:r>
              <a:rPr lang="nl-NL"/>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r>
              <a:rPr lang="nl-NL"/>
              <a:t>Netwerkoverzicht</a:t>
            </a:r>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a:p>
        </p:txBody>
      </p:sp>
    </p:spTree>
    <p:extLst>
      <p:ext uri="{BB962C8B-B14F-4D97-AF65-F5344CB8AC3E}">
        <p14:creationId xmlns:p14="http://schemas.microsoft.com/office/powerpoint/2010/main" val="985913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a:p>
        </p:txBody>
      </p:sp>
      <p:sp>
        <p:nvSpPr>
          <p:cNvPr id="4" name="Tijdelijke aanduiding voor voettekst 3"/>
          <p:cNvSpPr>
            <a:spLocks noGrp="1"/>
          </p:cNvSpPr>
          <p:nvPr>
            <p:ph type="ftr" sz="quarter" idx="11"/>
          </p:nvPr>
        </p:nvSpPr>
        <p:spPr/>
        <p:txBody>
          <a:bodyPr/>
          <a:lstStyle/>
          <a:p>
            <a:r>
              <a:rPr lang="nl-NL"/>
              <a:t>Netwerkoverzicht</a:t>
            </a:r>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a:p>
        </p:txBody>
      </p:sp>
    </p:spTree>
    <p:extLst>
      <p:ext uri="{BB962C8B-B14F-4D97-AF65-F5344CB8AC3E}">
        <p14:creationId xmlns:p14="http://schemas.microsoft.com/office/powerpoint/2010/main" val="42247655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0" y="1707355"/>
            <a:ext cx="5384224" cy="2958704"/>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a:p>
        </p:txBody>
      </p:sp>
      <p:sp>
        <p:nvSpPr>
          <p:cNvPr id="4" name="Tijdelijke aanduiding voor voettekst 3"/>
          <p:cNvSpPr>
            <a:spLocks noGrp="1"/>
          </p:cNvSpPr>
          <p:nvPr>
            <p:ph type="ftr" sz="quarter" idx="11"/>
          </p:nvPr>
        </p:nvSpPr>
        <p:spPr/>
        <p:txBody>
          <a:bodyPr/>
          <a:lstStyle/>
          <a:p>
            <a:r>
              <a:rPr lang="nl-NL"/>
              <a:t>Netwerkoverzicht</a:t>
            </a:r>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a:p>
        </p:txBody>
      </p:sp>
      <p:sp>
        <p:nvSpPr>
          <p:cNvPr id="7" name="Tijdelijke aanduiding voor tekst 6"/>
          <p:cNvSpPr>
            <a:spLocks noGrp="1"/>
          </p:cNvSpPr>
          <p:nvPr>
            <p:ph type="body" sz="quarter" idx="13"/>
          </p:nvPr>
        </p:nvSpPr>
        <p:spPr>
          <a:xfrm>
            <a:off x="5969144" y="1707356"/>
            <a:ext cx="2700000" cy="2952750"/>
          </a:xfrm>
        </p:spPr>
        <p:txBody>
          <a:bodyPr/>
          <a:lstStyle>
            <a:lvl1pPr marL="0" indent="0">
              <a:buFontTx/>
              <a:buNone/>
              <a:defRPr/>
            </a:lvl1pPr>
            <a:lvl2pPr marL="234900" indent="0">
              <a:buFontTx/>
              <a:buNone/>
              <a:defRPr/>
            </a:lvl2pPr>
            <a:lvl3pPr marL="472500" indent="0">
              <a:buFontTx/>
              <a:buNone/>
              <a:defRPr/>
            </a:lvl3pPr>
            <a:lvl4pPr marL="707400" indent="0">
              <a:buFontTx/>
              <a:buNone/>
              <a:defRPr/>
            </a:lvl4pPr>
            <a:lvl5pPr marL="945000" indent="0">
              <a:buFontTx/>
              <a:buNon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8735278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912518" y="788401"/>
            <a:ext cx="3752999" cy="711035"/>
          </a:xfrm>
        </p:spPr>
        <p:txBody>
          <a:bodyPr anchor="b" anchorCtr="0">
            <a:noAutofit/>
          </a:bodyPr>
          <a:lstStyle>
            <a:lvl1pPr algn="l">
              <a:defRPr sz="2700">
                <a:solidFill>
                  <a:schemeClr val="bg1"/>
                </a:solidFill>
              </a:defRPr>
            </a:lvl1pPr>
          </a:lstStyle>
          <a:p>
            <a:r>
              <a:rPr lang="nl-NL"/>
              <a:t>Klik om de stijl te bewerken</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r>
              <a:rPr lang="nl-NL"/>
              <a:t>Netwerkoverzicht</a:t>
            </a:r>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a:p>
        </p:txBody>
      </p:sp>
      <p:sp>
        <p:nvSpPr>
          <p:cNvPr id="8" name="Tijdelijke aanduiding voor tekst 7"/>
          <p:cNvSpPr>
            <a:spLocks noGrp="1"/>
          </p:cNvSpPr>
          <p:nvPr>
            <p:ph type="body" sz="quarter" idx="26"/>
          </p:nvPr>
        </p:nvSpPr>
        <p:spPr>
          <a:xfrm>
            <a:off x="4912518" y="1717199"/>
            <a:ext cx="3752999" cy="29488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1" name="Tijdelijke aanduiding voor inhoud 10"/>
          <p:cNvSpPr>
            <a:spLocks noGrp="1"/>
          </p:cNvSpPr>
          <p:nvPr>
            <p:ph sz="quarter" idx="27"/>
          </p:nvPr>
        </p:nvSpPr>
        <p:spPr>
          <a:xfrm>
            <a:off x="476250" y="800100"/>
            <a:ext cx="3752850" cy="386596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6134565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lotdia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9144000" cy="25705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406713"/>
            <a:ext cx="8192692" cy="1163847"/>
          </a:xfrm>
        </p:spPr>
        <p:txBody>
          <a:bodyPr anchor="ctr" anchorCtr="0"/>
          <a:lstStyle>
            <a:lvl1pPr algn="l">
              <a:defRPr sz="3600">
                <a:solidFill>
                  <a:schemeClr val="bg1"/>
                </a:solidFill>
              </a:defRPr>
            </a:lvl1pPr>
          </a:lstStyle>
          <a:p>
            <a:r>
              <a:rPr lang="nl-NL"/>
              <a:t>Klik om de stijl te bewerken</a:t>
            </a:r>
          </a:p>
        </p:txBody>
      </p:sp>
      <p:sp>
        <p:nvSpPr>
          <p:cNvPr id="20" name="Tijdelijke aanduiding voor tekst 14"/>
          <p:cNvSpPr>
            <a:spLocks noGrp="1"/>
          </p:cNvSpPr>
          <p:nvPr>
            <p:ph type="body" sz="quarter" idx="18" hasCustomPrompt="1"/>
          </p:nvPr>
        </p:nvSpPr>
        <p:spPr>
          <a:xfrm>
            <a:off x="3867564" y="2884517"/>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webadres in</a:t>
            </a:r>
          </a:p>
        </p:txBody>
      </p:sp>
      <p:sp>
        <p:nvSpPr>
          <p:cNvPr id="22" name="Tijdelijke aanduiding voor tekst 14"/>
          <p:cNvSpPr>
            <a:spLocks noGrp="1"/>
          </p:cNvSpPr>
          <p:nvPr>
            <p:ph type="body" sz="quarter" idx="20" hasCustomPrompt="1"/>
          </p:nvPr>
        </p:nvSpPr>
        <p:spPr>
          <a:xfrm>
            <a:off x="3867564" y="3479632"/>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emailadres in</a:t>
            </a:r>
          </a:p>
        </p:txBody>
      </p:sp>
      <p:sp>
        <p:nvSpPr>
          <p:cNvPr id="24" name="Tijdelijke aanduiding voor tekst 14"/>
          <p:cNvSpPr>
            <a:spLocks noGrp="1"/>
          </p:cNvSpPr>
          <p:nvPr>
            <p:ph type="body" sz="quarter" idx="22" hasCustomPrompt="1"/>
          </p:nvPr>
        </p:nvSpPr>
        <p:spPr>
          <a:xfrm>
            <a:off x="3867564" y="4054146"/>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telefoonnummer in</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r>
              <a:rPr lang="nl-NL"/>
              <a:t>Netwerkoverzicht</a:t>
            </a:r>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28494330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lotdia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4572000" cy="51435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24050"/>
            <a:ext cx="3752850" cy="1295400"/>
          </a:xfrm>
        </p:spPr>
        <p:txBody>
          <a:bodyPr anchor="ctr" anchorCtr="0"/>
          <a:lstStyle>
            <a:lvl1pPr algn="l">
              <a:defRPr sz="3600">
                <a:solidFill>
                  <a:schemeClr val="bg1"/>
                </a:solidFill>
              </a:defRPr>
            </a:lvl1pPr>
          </a:lstStyle>
          <a:p>
            <a:r>
              <a:rPr lang="nl-NL"/>
              <a:t>Klik om de stijl te bewerken</a:t>
            </a:r>
          </a:p>
        </p:txBody>
      </p:sp>
      <p:sp>
        <p:nvSpPr>
          <p:cNvPr id="20" name="Tijdelijke aanduiding voor tekst 14"/>
          <p:cNvSpPr>
            <a:spLocks noGrp="1"/>
          </p:cNvSpPr>
          <p:nvPr>
            <p:ph type="body" sz="quarter" idx="18" hasCustomPrompt="1"/>
          </p:nvPr>
        </p:nvSpPr>
        <p:spPr>
          <a:xfrm>
            <a:off x="5382215" y="1714500"/>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webadres in</a:t>
            </a:r>
          </a:p>
        </p:txBody>
      </p:sp>
      <p:sp>
        <p:nvSpPr>
          <p:cNvPr id="22" name="Tijdelijke aanduiding voor tekst 14"/>
          <p:cNvSpPr>
            <a:spLocks noGrp="1"/>
          </p:cNvSpPr>
          <p:nvPr>
            <p:ph type="body" sz="quarter" idx="20" hasCustomPrompt="1"/>
          </p:nvPr>
        </p:nvSpPr>
        <p:spPr>
          <a:xfrm>
            <a:off x="5382215" y="2309615"/>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emailadres in</a:t>
            </a:r>
          </a:p>
        </p:txBody>
      </p:sp>
      <p:sp>
        <p:nvSpPr>
          <p:cNvPr id="24" name="Tijdelijke aanduiding voor tekst 14"/>
          <p:cNvSpPr>
            <a:spLocks noGrp="1"/>
          </p:cNvSpPr>
          <p:nvPr>
            <p:ph type="body" sz="quarter" idx="22" hasCustomPrompt="1"/>
          </p:nvPr>
        </p:nvSpPr>
        <p:spPr>
          <a:xfrm>
            <a:off x="5382215" y="2884129"/>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a:t>Vul hier een telefoonnummer in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r>
              <a:rPr lang="nl-NL"/>
              <a:t>Netwerkoverzicht</a:t>
            </a:r>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037617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eldia NCSC">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5845532" cy="1557900"/>
          </a:xfrm>
          <a:prstGeom prst="rect">
            <a:avLst/>
          </a:prstGeom>
        </p:spPr>
      </p:pic>
      <p:sp>
        <p:nvSpPr>
          <p:cNvPr id="7" name="title">
            <a:extLst>
              <a:ext uri="{FF2B5EF4-FFF2-40B4-BE49-F238E27FC236}">
                <a16:creationId xmlns:a16="http://schemas.microsoft.com/office/drawing/2014/main" id="{564C2207-EE24-4D8E-B07D-84658A73CA55}"/>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a:p>
        </p:txBody>
      </p:sp>
      <p:sp>
        <p:nvSpPr>
          <p:cNvPr id="9" name="subtitle">
            <a:extLst>
              <a:ext uri="{FF2B5EF4-FFF2-40B4-BE49-F238E27FC236}">
                <a16:creationId xmlns:a16="http://schemas.microsoft.com/office/drawing/2014/main" id="{0BF0409F-E479-4C60-9254-0A0175580A5B}"/>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a:p>
        </p:txBody>
      </p:sp>
      <p:sp>
        <p:nvSpPr>
          <p:cNvPr id="10" name="speaker">
            <a:extLst>
              <a:ext uri="{FF2B5EF4-FFF2-40B4-BE49-F238E27FC236}">
                <a16:creationId xmlns:a16="http://schemas.microsoft.com/office/drawing/2014/main" id="{0D2D08E0-AB17-4F70-968C-8E4001A7FE60}"/>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Naam spreker</a:t>
            </a:r>
          </a:p>
        </p:txBody>
      </p:sp>
      <p:sp>
        <p:nvSpPr>
          <p:cNvPr id="11" name="Tijdelijke aanduiding voor datum 1">
            <a:extLst>
              <a:ext uri="{FF2B5EF4-FFF2-40B4-BE49-F238E27FC236}">
                <a16:creationId xmlns:a16="http://schemas.microsoft.com/office/drawing/2014/main" id="{A0C38B65-E5AC-4FB7-9D06-CDB90AF9DF8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a:p>
        </p:txBody>
      </p:sp>
    </p:spTree>
    <p:extLst>
      <p:ext uri="{BB962C8B-B14F-4D97-AF65-F5344CB8AC3E}">
        <p14:creationId xmlns:p14="http://schemas.microsoft.com/office/powerpoint/2010/main" val="23825751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3"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1"/>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a:t>Click to edit </a:t>
            </a:r>
            <a:r>
              <a:rPr lang="nl-NL" noProof="0"/>
              <a:t>Master</a:t>
            </a:r>
            <a:r>
              <a:rPr lang="en-US"/>
              <a:t> Title style</a:t>
            </a:r>
            <a:endParaRPr lang="en-NL"/>
          </a:p>
        </p:txBody>
      </p:sp>
    </p:spTree>
    <p:extLst>
      <p:ext uri="{BB962C8B-B14F-4D97-AF65-F5344CB8AC3E}">
        <p14:creationId xmlns:p14="http://schemas.microsoft.com/office/powerpoint/2010/main" val="18456170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1"/>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30" y="1941750"/>
            <a:ext cx="4211671" cy="1260000"/>
          </a:xfrm>
        </p:spPr>
        <p:txBody>
          <a:bodyPr>
            <a:normAutofit/>
          </a:bodyPr>
          <a:lstStyle>
            <a:lvl1pPr algn="l" defTabSz="914378"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a:p>
        </p:txBody>
      </p:sp>
    </p:spTree>
    <p:extLst>
      <p:ext uri="{BB962C8B-B14F-4D97-AF65-F5344CB8AC3E}">
        <p14:creationId xmlns:p14="http://schemas.microsoft.com/office/powerpoint/2010/main" val="390160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lit layout - links visual / rechts teks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0BE8C681-DA8F-A0A4-4947-8767502CE8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4572000" cy="5148000"/>
          </a:xfrm>
          <a:prstGeom prst="rect">
            <a:avLst/>
          </a:prstGeom>
        </p:spPr>
      </p:pic>
      <p:pic>
        <p:nvPicPr>
          <p:cNvPr id="6" name="Logo">
            <a:extLst>
              <a:ext uri="{FF2B5EF4-FFF2-40B4-BE49-F238E27FC236}">
                <a16:creationId xmlns:a16="http://schemas.microsoft.com/office/drawing/2014/main" id="{76D8EC77-DA76-632B-4EB6-084FC2D0B194}"/>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8" name="Text Placeholder">
            <a:extLst>
              <a:ext uri="{FF2B5EF4-FFF2-40B4-BE49-F238E27FC236}">
                <a16:creationId xmlns:a16="http://schemas.microsoft.com/office/drawing/2014/main" id="{0179E873-43EE-13E5-069D-BAFEDCE8AD49}"/>
              </a:ext>
            </a:extLst>
          </p:cNvPr>
          <p:cNvSpPr>
            <a:spLocks noGrp="1"/>
          </p:cNvSpPr>
          <p:nvPr>
            <p:ph type="body" sz="quarter" idx="13"/>
          </p:nvPr>
        </p:nvSpPr>
        <p:spPr>
          <a:xfrm>
            <a:off x="5055187" y="2553034"/>
            <a:ext cx="3600000" cy="2160000"/>
          </a:xfrm>
        </p:spPr>
        <p:txBody>
          <a:bodyPr>
            <a:normAutofit/>
          </a:bodyPr>
          <a:lstStyle>
            <a:lvl1pPr marL="0" indent="0">
              <a:lnSpc>
                <a:spcPct val="120000"/>
              </a:lnSpc>
              <a:spcBef>
                <a:spcPts val="0"/>
              </a:spcBef>
              <a:buNone/>
              <a:defRPr sz="1800">
                <a:latin typeface="RijksoverheidSansText"/>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91DDD81B-F634-0351-7A96-32B960E3133A}"/>
              </a:ext>
            </a:extLst>
          </p:cNvPr>
          <p:cNvSpPr>
            <a:spLocks noGrp="1"/>
          </p:cNvSpPr>
          <p:nvPr>
            <p:ph type="title"/>
          </p:nvPr>
        </p:nvSpPr>
        <p:spPr>
          <a:xfrm>
            <a:off x="5055187" y="861750"/>
            <a:ext cx="3600000" cy="1224000"/>
          </a:xfrm>
        </p:spPr>
        <p:txBody>
          <a:bodyPr>
            <a:noAutofit/>
          </a:bodyPr>
          <a:lstStyle>
            <a:lvl1pPr>
              <a:defRPr sz="3800" b="1" i="0">
                <a:solidFill>
                  <a:schemeClr val="tx2"/>
                </a:solidFill>
                <a:latin typeface="+mj-lt"/>
              </a:defRPr>
            </a:lvl1pPr>
          </a:lstStyle>
          <a:p>
            <a:r>
              <a:rPr lang="en-US" noProof="0"/>
              <a:t>Click to edit Master title style</a:t>
            </a:r>
            <a:endParaRPr lang="nl-NL" noProof="0"/>
          </a:p>
        </p:txBody>
      </p:sp>
      <p:sp>
        <p:nvSpPr>
          <p:cNvPr id="9" name="Footer Placeholder 4">
            <a:extLst>
              <a:ext uri="{FF2B5EF4-FFF2-40B4-BE49-F238E27FC236}">
                <a16:creationId xmlns:a16="http://schemas.microsoft.com/office/drawing/2014/main" id="{CF04198F-A2DD-F542-6A8C-C50609D74C4E}"/>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10" name="Ondertitel 2">
            <a:extLst>
              <a:ext uri="{FF2B5EF4-FFF2-40B4-BE49-F238E27FC236}">
                <a16:creationId xmlns:a16="http://schemas.microsoft.com/office/drawing/2014/main" id="{B5EF1746-EBBA-4AA1-908A-DD703BE17BF1}"/>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tx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109730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lit layout - links tekst / rechts visual">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1C221F-80B3-88CC-4A1C-E0F9393EE758}"/>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2000" y="0"/>
            <a:ext cx="4572000" cy="5148000"/>
          </a:xfrm>
          <a:prstGeom prst="rect">
            <a:avLst/>
          </a:prstGeom>
        </p:spPr>
      </p:pic>
      <p:pic>
        <p:nvPicPr>
          <p:cNvPr id="14" name="Logo">
            <a:extLst>
              <a:ext uri="{FF2B5EF4-FFF2-40B4-BE49-F238E27FC236}">
                <a16:creationId xmlns:a16="http://schemas.microsoft.com/office/drawing/2014/main" id="{4A696CDD-D01C-2C55-51E6-E782A11B7B2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2" name="Text Placeholder 11">
            <a:extLst>
              <a:ext uri="{FF2B5EF4-FFF2-40B4-BE49-F238E27FC236}">
                <a16:creationId xmlns:a16="http://schemas.microsoft.com/office/drawing/2014/main" id="{1675301B-CC5B-9570-0450-C3B80CAE093B}"/>
              </a:ext>
            </a:extLst>
          </p:cNvPr>
          <p:cNvSpPr>
            <a:spLocks noGrp="1"/>
          </p:cNvSpPr>
          <p:nvPr>
            <p:ph type="body" sz="quarter" idx="10"/>
          </p:nvPr>
        </p:nvSpPr>
        <p:spPr>
          <a:xfrm>
            <a:off x="486000" y="2553750"/>
            <a:ext cx="3600000" cy="2160000"/>
          </a:xfrm>
        </p:spPr>
        <p:txBody>
          <a:bodyPr>
            <a:normAutofit/>
          </a:bodyPr>
          <a:lstStyle>
            <a:lvl1pPr marL="0" indent="0">
              <a:lnSpc>
                <a:spcPct val="120000"/>
              </a:lnSpc>
              <a:spcBef>
                <a:spcPts val="0"/>
              </a:spcBef>
              <a:buFontTx/>
              <a:buNone/>
              <a:defRPr sz="1800"/>
            </a:lvl1pPr>
          </a:lstStyle>
          <a:p>
            <a:pPr lvl="0"/>
            <a:r>
              <a:rPr lang="en-US" noProof="0"/>
              <a:t>Click to edit Master text styles</a:t>
            </a:r>
          </a:p>
        </p:txBody>
      </p:sp>
      <p:sp>
        <p:nvSpPr>
          <p:cNvPr id="2" name="Title 1">
            <a:extLst>
              <a:ext uri="{FF2B5EF4-FFF2-40B4-BE49-F238E27FC236}">
                <a16:creationId xmlns:a16="http://schemas.microsoft.com/office/drawing/2014/main" id="{70384E47-45B7-5BB0-F3FD-96783BC8711F}"/>
              </a:ext>
            </a:extLst>
          </p:cNvPr>
          <p:cNvSpPr>
            <a:spLocks noGrp="1"/>
          </p:cNvSpPr>
          <p:nvPr>
            <p:ph type="title"/>
          </p:nvPr>
        </p:nvSpPr>
        <p:spPr>
          <a:xfrm>
            <a:off x="486000" y="861750"/>
            <a:ext cx="3600000" cy="1224000"/>
          </a:xfrm>
        </p:spPr>
        <p:txBody>
          <a:bodyPr>
            <a:noAutofit/>
          </a:bodyPr>
          <a:lstStyle>
            <a:lvl1pPr algn="l" defTabSz="914400" rtl="0" eaLnBrk="1" latinLnBrk="0" hangingPunct="1">
              <a:lnSpc>
                <a:spcPct val="90000"/>
              </a:lnSpc>
              <a:spcBef>
                <a:spcPct val="0"/>
              </a:spcBef>
              <a:buNone/>
              <a:defRPr lang="en-NL" sz="3600" b="1" kern="1200" dirty="0">
                <a:solidFill>
                  <a:schemeClr val="tx2"/>
                </a:solidFill>
                <a:latin typeface="+mj-lt"/>
                <a:ea typeface="+mj-ea"/>
                <a:cs typeface="+mj-cs"/>
              </a:defRPr>
            </a:lvl1pPr>
          </a:lstStyle>
          <a:p>
            <a:r>
              <a:rPr lang="en-US" noProof="0"/>
              <a:t>Click to edit Master title style</a:t>
            </a:r>
            <a:endParaRPr lang="nl-NL" noProof="0"/>
          </a:p>
        </p:txBody>
      </p:sp>
      <p:sp>
        <p:nvSpPr>
          <p:cNvPr id="8" name="Footer Placeholder 4">
            <a:extLst>
              <a:ext uri="{FF2B5EF4-FFF2-40B4-BE49-F238E27FC236}">
                <a16:creationId xmlns:a16="http://schemas.microsoft.com/office/drawing/2014/main" id="{E75A5777-7103-DA19-0FFA-561EF56388B3}"/>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9" name="Ondertitel 2">
            <a:extLst>
              <a:ext uri="{FF2B5EF4-FFF2-40B4-BE49-F238E27FC236}">
                <a16:creationId xmlns:a16="http://schemas.microsoft.com/office/drawing/2014/main" id="{F632F07C-5D37-8D15-5CA1-A53383A383D0}"/>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35044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lit layout Mintgroen - links tekst / rechts foto">
    <p:spTree>
      <p:nvGrpSpPr>
        <p:cNvPr id="1" name=""/>
        <p:cNvGrpSpPr/>
        <p:nvPr/>
      </p:nvGrpSpPr>
      <p:grpSpPr>
        <a:xfrm>
          <a:off x="0" y="0"/>
          <a:ext cx="0" cy="0"/>
          <a:chOff x="0" y="0"/>
          <a:chExt cx="0" cy="0"/>
        </a:xfrm>
      </p:grpSpPr>
      <p:pic>
        <p:nvPicPr>
          <p:cNvPr id="10" name="Afbeelding 9">
            <a:extLst>
              <a:ext uri="{FF2B5EF4-FFF2-40B4-BE49-F238E27FC236}">
                <a16:creationId xmlns:a16="http://schemas.microsoft.com/office/drawing/2014/main" id="{BD952D29-77BB-18EB-B8BA-13EBCD6FC623}"/>
              </a:ext>
            </a:extLst>
          </p:cNvPr>
          <p:cNvPicPr>
            <a:picLocks noChangeAspect="1"/>
          </p:cNvPicPr>
          <p:nvPr userDrawn="1"/>
        </p:nvPicPr>
        <p:blipFill>
          <a:blip r:embed="rId2"/>
          <a:stretch>
            <a:fillRect/>
          </a:stretch>
        </p:blipFill>
        <p:spPr>
          <a:xfrm>
            <a:off x="4572000" y="4937966"/>
            <a:ext cx="4571997" cy="205534"/>
          </a:xfrm>
          <a:prstGeom prst="rect">
            <a:avLst/>
          </a:prstGeom>
        </p:spPr>
      </p:pic>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485999" y="2571750"/>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486000" y="879116"/>
            <a:ext cx="3600000" cy="1224000"/>
          </a:xfrm>
        </p:spPr>
        <p:txBody>
          <a:bodyPr>
            <a:noAutofit/>
          </a:bodyPr>
          <a:lstStyle>
            <a:lvl1pPr>
              <a:defRPr sz="3600" b="1">
                <a:solidFill>
                  <a:schemeClr val="bg1"/>
                </a:solidFill>
                <a:effectLst/>
              </a:defRPr>
            </a:lvl1pPr>
          </a:lstStyle>
          <a:p>
            <a:r>
              <a:rPr lang="en-US" noProof="0"/>
              <a:t>Click to edit Master title style</a:t>
            </a:r>
            <a:endParaRPr lang="nl-NL" noProof="0"/>
          </a:p>
        </p:txBody>
      </p:sp>
      <p:sp>
        <p:nvSpPr>
          <p:cNvPr id="8" name="Picture Placeholder 7">
            <a:extLst>
              <a:ext uri="{FF2B5EF4-FFF2-40B4-BE49-F238E27FC236}">
                <a16:creationId xmlns:a16="http://schemas.microsoft.com/office/drawing/2014/main" id="{B110051B-EA6C-7359-6D5B-79017B73ACBB}"/>
              </a:ext>
            </a:extLst>
          </p:cNvPr>
          <p:cNvSpPr>
            <a:spLocks noGrp="1"/>
          </p:cNvSpPr>
          <p:nvPr>
            <p:ph type="pic" sz="quarter" idx="11"/>
          </p:nvPr>
        </p:nvSpPr>
        <p:spPr>
          <a:xfrm>
            <a:off x="4572001" y="0"/>
            <a:ext cx="4572000" cy="5143500"/>
          </a:xfrm>
          <a:custGeom>
            <a:avLst/>
            <a:gdLst>
              <a:gd name="connsiteX0" fmla="*/ 185400 w 4572000"/>
              <a:gd name="connsiteY0" fmla="*/ 0 h 5143500"/>
              <a:gd name="connsiteX1" fmla="*/ 4572000 w 4572000"/>
              <a:gd name="connsiteY1" fmla="*/ 0 h 5143500"/>
              <a:gd name="connsiteX2" fmla="*/ 4572000 w 4572000"/>
              <a:gd name="connsiteY2" fmla="*/ 5143500 h 5143500"/>
              <a:gd name="connsiteX3" fmla="*/ 0 w 4572000"/>
              <a:gd name="connsiteY3" fmla="*/ 5143500 h 5143500"/>
              <a:gd name="connsiteX4" fmla="*/ 0 w 4572000"/>
              <a:gd name="connsiteY4" fmla="*/ 751622 h 5143500"/>
              <a:gd name="connsiteX5" fmla="*/ 185400 w 4572000"/>
              <a:gd name="connsiteY5" fmla="*/ 751622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3500">
                <a:moveTo>
                  <a:pt x="185400" y="0"/>
                </a:moveTo>
                <a:lnTo>
                  <a:pt x="4572000" y="0"/>
                </a:lnTo>
                <a:lnTo>
                  <a:pt x="4572000" y="5143500"/>
                </a:lnTo>
                <a:lnTo>
                  <a:pt x="0" y="5143500"/>
                </a:lnTo>
                <a:lnTo>
                  <a:pt x="0" y="751622"/>
                </a:lnTo>
                <a:lnTo>
                  <a:pt x="185400" y="751622"/>
                </a:lnTo>
                <a:close/>
              </a:path>
            </a:pathLst>
          </a:custGeom>
          <a:noFill/>
        </p:spPr>
        <p:txBody>
          <a:bodyPr wrap="square">
            <a:noAutofit/>
          </a:bodyPr>
          <a:lstStyle/>
          <a:p>
            <a:r>
              <a:rPr lang="en-US"/>
              <a:t>Click icon to add picture</a:t>
            </a:r>
            <a:endParaRPr lang="nl-NL"/>
          </a:p>
        </p:txBody>
      </p:sp>
      <p:sp>
        <p:nvSpPr>
          <p:cNvPr id="12" name="Footer Placeholder 4">
            <a:extLst>
              <a:ext uri="{FF2B5EF4-FFF2-40B4-BE49-F238E27FC236}">
                <a16:creationId xmlns:a16="http://schemas.microsoft.com/office/drawing/2014/main" id="{F10592AD-A9E4-0B82-FDBB-988A6964AD46}"/>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13" name="Ondertitel 2">
            <a:extLst>
              <a:ext uri="{FF2B5EF4-FFF2-40B4-BE49-F238E27FC236}">
                <a16:creationId xmlns:a16="http://schemas.microsoft.com/office/drawing/2014/main" id="{C2EB6258-040C-BE87-9C8A-6C0D896D840D}"/>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1415725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plit layout Mintgroen - links foto / rechts tekst">
    <p:spTree>
      <p:nvGrpSpPr>
        <p:cNvPr id="1" name=""/>
        <p:cNvGrpSpPr/>
        <p:nvPr/>
      </p:nvGrpSpPr>
      <p:grpSpPr>
        <a:xfrm>
          <a:off x="0" y="0"/>
          <a:ext cx="0" cy="0"/>
          <a:chOff x="0" y="0"/>
          <a:chExt cx="0" cy="0"/>
        </a:xfrm>
      </p:grpSpPr>
      <p:pic>
        <p:nvPicPr>
          <p:cNvPr id="14" name="Afbeelding 13">
            <a:extLst>
              <a:ext uri="{FF2B5EF4-FFF2-40B4-BE49-F238E27FC236}">
                <a16:creationId xmlns:a16="http://schemas.microsoft.com/office/drawing/2014/main" id="{7220831B-DD58-CD2C-DDF2-918643193CC1}"/>
              </a:ext>
            </a:extLst>
          </p:cNvPr>
          <p:cNvPicPr>
            <a:picLocks noChangeAspect="1"/>
          </p:cNvPicPr>
          <p:nvPr userDrawn="1"/>
        </p:nvPicPr>
        <p:blipFill>
          <a:blip r:embed="rId2"/>
          <a:stretch>
            <a:fillRect/>
          </a:stretch>
        </p:blipFill>
        <p:spPr>
          <a:xfrm>
            <a:off x="-2" y="4937966"/>
            <a:ext cx="4572002" cy="205534"/>
          </a:xfrm>
          <a:prstGeom prst="rect">
            <a:avLst/>
          </a:prstGeom>
        </p:spPr>
      </p:pic>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553034"/>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5054400" y="860400"/>
            <a:ext cx="3600000" cy="1224000"/>
          </a:xfrm>
        </p:spPr>
        <p:txBody>
          <a:bodyPr>
            <a:noAutofit/>
          </a:bodyPr>
          <a:lstStyle>
            <a:lvl1pPr>
              <a:defRPr sz="3600" b="1">
                <a:solidFill>
                  <a:schemeClr val="bg1"/>
                </a:solidFill>
                <a:effectLst/>
              </a:defRPr>
            </a:lvl1pPr>
          </a:lstStyle>
          <a:p>
            <a:r>
              <a:rPr lang="en-US" noProof="0"/>
              <a:t>Click to edit Master title style</a:t>
            </a:r>
            <a:endParaRPr lang="nl-NL" noProof="0"/>
          </a:p>
        </p:txBody>
      </p:sp>
      <p:sp>
        <p:nvSpPr>
          <p:cNvPr id="8" name="Picture Placeholder 7">
            <a:extLst>
              <a:ext uri="{FF2B5EF4-FFF2-40B4-BE49-F238E27FC236}">
                <a16:creationId xmlns:a16="http://schemas.microsoft.com/office/drawing/2014/main" id="{758BBAC0-5554-D21A-1A47-B5F98377EB95}"/>
              </a:ext>
            </a:extLst>
          </p:cNvPr>
          <p:cNvSpPr>
            <a:spLocks noGrp="1"/>
          </p:cNvSpPr>
          <p:nvPr>
            <p:ph type="pic" sz="quarter" idx="11" hasCustomPrompt="1"/>
          </p:nvPr>
        </p:nvSpPr>
        <p:spPr>
          <a:xfrm>
            <a:off x="0" y="3383"/>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lvl1pPr>
              <a:defRPr/>
            </a:lvl1pPr>
          </a:lstStyle>
          <a:p>
            <a:r>
              <a:rPr lang="en-US"/>
              <a:t>Click  to add picture</a:t>
            </a:r>
            <a:endParaRPr lang="nl-NL"/>
          </a:p>
        </p:txBody>
      </p:sp>
      <p:pic>
        <p:nvPicPr>
          <p:cNvPr id="10" name="Afbeelding 9">
            <a:extLst>
              <a:ext uri="{FF2B5EF4-FFF2-40B4-BE49-F238E27FC236}">
                <a16:creationId xmlns:a16="http://schemas.microsoft.com/office/drawing/2014/main" id="{7DA34A69-08A6-624D-9D4A-35FFAAD78686}"/>
              </a:ext>
            </a:extLst>
          </p:cNvPr>
          <p:cNvPicPr>
            <a:picLocks noChangeAspect="1"/>
          </p:cNvPicPr>
          <p:nvPr userDrawn="1"/>
        </p:nvPicPr>
        <p:blipFill>
          <a:blip r:embed="rId2"/>
          <a:stretch>
            <a:fillRect/>
          </a:stretch>
        </p:blipFill>
        <p:spPr>
          <a:xfrm>
            <a:off x="-3" y="6583955"/>
            <a:ext cx="12192000" cy="274045"/>
          </a:xfrm>
          <a:prstGeom prst="rect">
            <a:avLst/>
          </a:prstGeom>
        </p:spPr>
      </p:pic>
      <p:sp>
        <p:nvSpPr>
          <p:cNvPr id="5" name="Footer Placeholder 4">
            <a:extLst>
              <a:ext uri="{FF2B5EF4-FFF2-40B4-BE49-F238E27FC236}">
                <a16:creationId xmlns:a16="http://schemas.microsoft.com/office/drawing/2014/main" id="{67EEC9CD-D8EA-31ED-C203-1456D53AA42A}"/>
              </a:ext>
            </a:extLst>
          </p:cNvPr>
          <p:cNvSpPr>
            <a:spLocks noGrp="1"/>
          </p:cNvSpPr>
          <p:nvPr>
            <p:ph type="ftr" sz="quarter" idx="3"/>
          </p:nvPr>
        </p:nvSpPr>
        <p:spPr>
          <a:xfrm>
            <a:off x="10800" y="4851292"/>
            <a:ext cx="3086100" cy="274637"/>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r>
              <a:rPr lang="nl-NL"/>
              <a:t>Netwerkoverzicht</a:t>
            </a:r>
            <a:endParaRPr lang="en-NL"/>
          </a:p>
        </p:txBody>
      </p:sp>
      <p:sp>
        <p:nvSpPr>
          <p:cNvPr id="12" name="Ondertitel 2">
            <a:extLst>
              <a:ext uri="{FF2B5EF4-FFF2-40B4-BE49-F238E27FC236}">
                <a16:creationId xmlns:a16="http://schemas.microsoft.com/office/drawing/2014/main" id="{454DC661-D78C-84C2-6CCB-08DE4CF00C0A}"/>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272504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plit layout - links foto / rechts tekst">
    <p:spTree>
      <p:nvGrpSpPr>
        <p:cNvPr id="1" name=""/>
        <p:cNvGrpSpPr/>
        <p:nvPr/>
      </p:nvGrpSpPr>
      <p:grpSpPr>
        <a:xfrm>
          <a:off x="0" y="0"/>
          <a:ext cx="0" cy="0"/>
          <a:chOff x="0" y="0"/>
          <a:chExt cx="0" cy="0"/>
        </a:xfrm>
      </p:grpSpPr>
      <p:pic>
        <p:nvPicPr>
          <p:cNvPr id="12" name="Afbeelding 11">
            <a:extLst>
              <a:ext uri="{FF2B5EF4-FFF2-40B4-BE49-F238E27FC236}">
                <a16:creationId xmlns:a16="http://schemas.microsoft.com/office/drawing/2014/main" id="{76A145BF-42C0-0669-3E71-D45B2C22654B}"/>
              </a:ext>
            </a:extLst>
          </p:cNvPr>
          <p:cNvPicPr>
            <a:picLocks noChangeAspect="1"/>
          </p:cNvPicPr>
          <p:nvPr userDrawn="1"/>
        </p:nvPicPr>
        <p:blipFill>
          <a:blip r:embed="rId2"/>
          <a:stretch>
            <a:fillRect/>
          </a:stretch>
        </p:blipFill>
        <p:spPr>
          <a:xfrm>
            <a:off x="-2" y="4937966"/>
            <a:ext cx="9144000" cy="205534"/>
          </a:xfrm>
          <a:prstGeom prst="rect">
            <a:avLst/>
          </a:prstGeom>
        </p:spPr>
      </p:pic>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6600" y="0"/>
            <a:ext cx="370800" cy="751622"/>
          </a:xfrm>
          <a:prstGeom prst="rect">
            <a:avLst/>
          </a:prstGeom>
        </p:spPr>
      </p:pic>
      <p:sp>
        <p:nvSpPr>
          <p:cNvPr id="3" name="Footer Placeholder 4">
            <a:extLst>
              <a:ext uri="{FF2B5EF4-FFF2-40B4-BE49-F238E27FC236}">
                <a16:creationId xmlns:a16="http://schemas.microsoft.com/office/drawing/2014/main" id="{C4FD1827-F253-6C53-25CC-2EC1DE28C0EE}"/>
              </a:ext>
            </a:extLst>
          </p:cNvPr>
          <p:cNvSpPr>
            <a:spLocks noGrp="1"/>
          </p:cNvSpPr>
          <p:nvPr>
            <p:ph type="ftr" sz="quarter" idx="3"/>
          </p:nvPr>
        </p:nvSpPr>
        <p:spPr>
          <a:xfrm>
            <a:off x="0" y="4868956"/>
            <a:ext cx="2088000" cy="274637"/>
          </a:xfrm>
          <a:prstGeom prst="rect">
            <a:avLst/>
          </a:prstGeom>
        </p:spPr>
        <p:txBody>
          <a:bodyPr vert="horz" lIns="91440" tIns="45720" rIns="91440" bIns="45720" rtlCol="0" anchor="ctr"/>
          <a:lstStyle>
            <a:lvl1pPr algn="l">
              <a:defRPr sz="1200">
                <a:solidFill>
                  <a:schemeClr val="bg1">
                    <a:lumMod val="50000"/>
                  </a:schemeClr>
                </a:solidFill>
                <a:latin typeface="+mj-lt"/>
              </a:defRPr>
            </a:lvl1pPr>
          </a:lstStyle>
          <a:p>
            <a:r>
              <a:rPr lang="nl-NL"/>
              <a:t>Netwerkoverzicht</a:t>
            </a:r>
            <a:endParaRPr lang="en-NL"/>
          </a:p>
        </p:txBody>
      </p:sp>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326722"/>
            <a:ext cx="3600000" cy="2386312"/>
          </a:xfrm>
        </p:spPr>
        <p:txBody>
          <a:bodyPr>
            <a:normAutofit/>
          </a:bodyPr>
          <a:lstStyle>
            <a:lvl1pPr marL="0" indent="0">
              <a:lnSpc>
                <a:spcPct val="120000"/>
              </a:lnSpc>
              <a:spcBef>
                <a:spcPts val="0"/>
              </a:spcBef>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4" name="Text Placeholder 3">
            <a:extLst>
              <a:ext uri="{FF2B5EF4-FFF2-40B4-BE49-F238E27FC236}">
                <a16:creationId xmlns:a16="http://schemas.microsoft.com/office/drawing/2014/main" id="{66A10D84-05D5-0C07-7E00-45BBA4C4F0D0}"/>
              </a:ext>
            </a:extLst>
          </p:cNvPr>
          <p:cNvSpPr>
            <a:spLocks noGrp="1"/>
          </p:cNvSpPr>
          <p:nvPr>
            <p:ph type="body" sz="quarter" idx="15"/>
          </p:nvPr>
        </p:nvSpPr>
        <p:spPr>
          <a:xfrm>
            <a:off x="5051501" y="1423878"/>
            <a:ext cx="3604065" cy="627973"/>
          </a:xfrm>
        </p:spPr>
        <p:txBody>
          <a:bodyPr>
            <a:noAutofit/>
          </a:bodyPr>
          <a:lstStyle>
            <a:lvl1pPr marL="0" indent="0">
              <a:buFontTx/>
              <a:buNone/>
              <a:defRPr sz="2800" b="1" i="1">
                <a:solidFill>
                  <a:schemeClr val="tx2"/>
                </a:solidFill>
                <a:latin typeface="+mj-lt"/>
              </a:defRPr>
            </a:lvl1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hasCustomPrompt="1"/>
          </p:nvPr>
        </p:nvSpPr>
        <p:spPr>
          <a:xfrm>
            <a:off x="5053343" y="521034"/>
            <a:ext cx="3601843" cy="902844"/>
          </a:xfrm>
        </p:spPr>
        <p:txBody>
          <a:bodyPr anchor="b">
            <a:normAutofit/>
          </a:bodyPr>
          <a:lstStyle>
            <a:lvl1pPr>
              <a:defRPr sz="3000" b="0" i="1">
                <a:solidFill>
                  <a:schemeClr val="accent1"/>
                </a:solidFill>
                <a:latin typeface="+mj-lt"/>
              </a:defRPr>
            </a:lvl1pPr>
          </a:lstStyle>
          <a:p>
            <a:r>
              <a:rPr lang="nl-NL" noProof="0"/>
              <a:t>Click </a:t>
            </a:r>
            <a:r>
              <a:rPr lang="nl-NL" noProof="0" err="1"/>
              <a:t>to</a:t>
            </a:r>
            <a:r>
              <a:rPr lang="nl-NL" noProof="0"/>
              <a:t> </a:t>
            </a:r>
            <a:r>
              <a:rPr lang="nl-NL" noProof="0" err="1"/>
              <a:t>edit</a:t>
            </a:r>
            <a:r>
              <a:rPr lang="nl-NL" noProof="0"/>
              <a:t> Master </a:t>
            </a:r>
            <a:r>
              <a:rPr lang="nl-NL" noProof="0" err="1"/>
              <a:t>title</a:t>
            </a:r>
            <a:r>
              <a:rPr lang="nl-NL" noProof="0"/>
              <a:t> </a:t>
            </a:r>
            <a:r>
              <a:rPr lang="nl-NL" noProof="0" err="1"/>
              <a:t>style</a:t>
            </a:r>
            <a:r>
              <a:rPr lang="nl-NL" noProof="0"/>
              <a:t> </a:t>
            </a:r>
          </a:p>
        </p:txBody>
      </p:sp>
      <p:sp>
        <p:nvSpPr>
          <p:cNvPr id="8" name="Picture Placeholder 7">
            <a:extLst>
              <a:ext uri="{FF2B5EF4-FFF2-40B4-BE49-F238E27FC236}">
                <a16:creationId xmlns:a16="http://schemas.microsoft.com/office/drawing/2014/main" id="{05661225-5DD2-4612-0816-21F32D94817F}"/>
              </a:ext>
            </a:extLst>
          </p:cNvPr>
          <p:cNvSpPr>
            <a:spLocks noGrp="1"/>
          </p:cNvSpPr>
          <p:nvPr>
            <p:ph type="pic" sz="quarter" idx="11"/>
          </p:nvPr>
        </p:nvSpPr>
        <p:spPr>
          <a:xfrm>
            <a:off x="0" y="-274045"/>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sp>
        <p:nvSpPr>
          <p:cNvPr id="6" name="Ondertitel 2">
            <a:extLst>
              <a:ext uri="{FF2B5EF4-FFF2-40B4-BE49-F238E27FC236}">
                <a16:creationId xmlns:a16="http://schemas.microsoft.com/office/drawing/2014/main" id="{21BBED92-6A9A-51F4-ADB3-F10E91B5EBBF}"/>
              </a:ext>
            </a:extLst>
          </p:cNvPr>
          <p:cNvSpPr txBox="1">
            <a:spLocks/>
          </p:cNvSpPr>
          <p:nvPr userDrawn="1"/>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Tree>
    <p:extLst>
      <p:ext uri="{BB962C8B-B14F-4D97-AF65-F5344CB8AC3E}">
        <p14:creationId xmlns:p14="http://schemas.microsoft.com/office/powerpoint/2010/main" val="72566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6.xml"/><Relationship Id="rId18" Type="http://schemas.openxmlformats.org/officeDocument/2006/relationships/slideLayout" Target="../slideLayouts/slideLayout31.xml"/><Relationship Id="rId26" Type="http://schemas.openxmlformats.org/officeDocument/2006/relationships/slideLayout" Target="../slideLayouts/slideLayout39.xml"/><Relationship Id="rId21" Type="http://schemas.openxmlformats.org/officeDocument/2006/relationships/slideLayout" Target="../slideLayouts/slideLayout34.xml"/><Relationship Id="rId34" Type="http://schemas.openxmlformats.org/officeDocument/2006/relationships/slideLayout" Target="../slideLayouts/slideLayout4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5" Type="http://schemas.openxmlformats.org/officeDocument/2006/relationships/slideLayout" Target="../slideLayouts/slideLayout38.xml"/><Relationship Id="rId33" Type="http://schemas.openxmlformats.org/officeDocument/2006/relationships/slideLayout" Target="../slideLayouts/slideLayout46.xml"/><Relationship Id="rId38" Type="http://schemas.openxmlformats.org/officeDocument/2006/relationships/image" Target="../media/image14.png"/><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29" Type="http://schemas.openxmlformats.org/officeDocument/2006/relationships/slideLayout" Target="../slideLayouts/slideLayout4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slideLayout" Target="../slideLayouts/slideLayout37.xml"/><Relationship Id="rId32" Type="http://schemas.openxmlformats.org/officeDocument/2006/relationships/slideLayout" Target="../slideLayouts/slideLayout45.xml"/><Relationship Id="rId37" Type="http://schemas.openxmlformats.org/officeDocument/2006/relationships/theme" Target="../theme/theme2.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slideLayout" Target="../slideLayouts/slideLayout36.xml"/><Relationship Id="rId28" Type="http://schemas.openxmlformats.org/officeDocument/2006/relationships/slideLayout" Target="../slideLayouts/slideLayout41.xml"/><Relationship Id="rId36" Type="http://schemas.openxmlformats.org/officeDocument/2006/relationships/slideLayout" Target="../slideLayouts/slideLayout49.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31" Type="http://schemas.openxmlformats.org/officeDocument/2006/relationships/slideLayout" Target="../slideLayouts/slideLayout44.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 Id="rId27" Type="http://schemas.openxmlformats.org/officeDocument/2006/relationships/slideLayout" Target="../slideLayouts/slideLayout40.xml"/><Relationship Id="rId30" Type="http://schemas.openxmlformats.org/officeDocument/2006/relationships/slideLayout" Target="../slideLayouts/slideLayout43.xml"/><Relationship Id="rId35" Type="http://schemas.openxmlformats.org/officeDocument/2006/relationships/slideLayout" Target="../slideLayouts/slideLayout48.xml"/><Relationship Id="rId8" Type="http://schemas.openxmlformats.org/officeDocument/2006/relationships/slideLayout" Target="../slideLayouts/slideLayout21.xml"/><Relationship Id="rId3"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6401C-B25D-B9E1-0F1A-8E88D61F9DC6}"/>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noProof="0"/>
              <a:t>Click to edit Master title style</a:t>
            </a:r>
            <a:endParaRPr lang="nl-NL" noProof="0"/>
          </a:p>
        </p:txBody>
      </p:sp>
      <p:sp>
        <p:nvSpPr>
          <p:cNvPr id="3" name="Text Placeholder 2">
            <a:extLst>
              <a:ext uri="{FF2B5EF4-FFF2-40B4-BE49-F238E27FC236}">
                <a16:creationId xmlns:a16="http://schemas.microsoft.com/office/drawing/2014/main" id="{BF4BBAA8-E3A8-5911-1DE0-6C630D15D89C}"/>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nl-NL" noProof="0"/>
              <a:t>Click </a:t>
            </a:r>
            <a:r>
              <a:rPr lang="nl-NL" noProof="0" err="1"/>
              <a:t>to</a:t>
            </a:r>
            <a:r>
              <a:rPr lang="nl-NL" noProof="0"/>
              <a:t> </a:t>
            </a:r>
            <a:r>
              <a:rPr lang="nl-NL" noProof="0" err="1"/>
              <a:t>edit</a:t>
            </a:r>
            <a:r>
              <a:rPr lang="nl-NL" noProof="0"/>
              <a:t> Master </a:t>
            </a:r>
            <a:r>
              <a:rPr lang="nl-NL" noProof="0" err="1"/>
              <a:t>text</a:t>
            </a:r>
            <a:r>
              <a:rPr lang="nl-NL" noProof="0"/>
              <a:t> </a:t>
            </a:r>
            <a:r>
              <a:rPr lang="nl-NL" noProof="0" err="1"/>
              <a:t>styles</a:t>
            </a:r>
            <a:endParaRPr lang="nl-NL" noProof="0"/>
          </a:p>
          <a:p>
            <a:pPr lvl="1"/>
            <a:r>
              <a:rPr lang="nl-NL" noProof="0"/>
              <a:t>Second level</a:t>
            </a:r>
          </a:p>
          <a:p>
            <a:pPr lvl="2"/>
            <a:r>
              <a:rPr lang="nl-NL" noProof="0" err="1"/>
              <a:t>Third</a:t>
            </a:r>
            <a:r>
              <a:rPr lang="nl-NL" noProof="0"/>
              <a:t> level</a:t>
            </a:r>
          </a:p>
          <a:p>
            <a:pPr lvl="3"/>
            <a:r>
              <a:rPr lang="nl-NL" noProof="0" err="1"/>
              <a:t>Fourth</a:t>
            </a:r>
            <a:r>
              <a:rPr lang="nl-NL" noProof="0"/>
              <a:t> level</a:t>
            </a:r>
          </a:p>
        </p:txBody>
      </p:sp>
      <p:sp>
        <p:nvSpPr>
          <p:cNvPr id="4" name="Date Placeholder 3">
            <a:extLst>
              <a:ext uri="{FF2B5EF4-FFF2-40B4-BE49-F238E27FC236}">
                <a16:creationId xmlns:a16="http://schemas.microsoft.com/office/drawing/2014/main" id="{0B6E83B2-8DC9-7752-E0AF-097F729E598F}"/>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L"/>
          </a:p>
        </p:txBody>
      </p:sp>
      <p:sp>
        <p:nvSpPr>
          <p:cNvPr id="5" name="Footer Placeholder 4">
            <a:extLst>
              <a:ext uri="{FF2B5EF4-FFF2-40B4-BE49-F238E27FC236}">
                <a16:creationId xmlns:a16="http://schemas.microsoft.com/office/drawing/2014/main" id="{5875057F-220D-290E-6408-7E3E7403D21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Netwerkoverzicht</a:t>
            </a:r>
            <a:endParaRPr lang="en-NL"/>
          </a:p>
        </p:txBody>
      </p:sp>
      <p:sp>
        <p:nvSpPr>
          <p:cNvPr id="6" name="Slide Number Placeholder 5">
            <a:extLst>
              <a:ext uri="{FF2B5EF4-FFF2-40B4-BE49-F238E27FC236}">
                <a16:creationId xmlns:a16="http://schemas.microsoft.com/office/drawing/2014/main" id="{EB52C2D8-C244-CD37-1F8B-CBE41D72AA71}"/>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23B8130B-9157-0248-8A23-276AD316374B}" type="slidenum">
              <a:rPr lang="en-NL" smtClean="0"/>
              <a:t>‹nr.›</a:t>
            </a:fld>
            <a:endParaRPr lang="en-NL"/>
          </a:p>
        </p:txBody>
      </p:sp>
    </p:spTree>
    <p:extLst>
      <p:ext uri="{BB962C8B-B14F-4D97-AF65-F5344CB8AC3E}">
        <p14:creationId xmlns:p14="http://schemas.microsoft.com/office/powerpoint/2010/main" val="2741528318"/>
      </p:ext>
    </p:extLst>
  </p:cSld>
  <p:clrMap bg1="lt1" tx1="dk1" bg2="lt2" tx2="dk2" accent1="accent1" accent2="accent2" accent3="accent3" accent4="accent4" accent5="accent5" accent6="accent6" hlink="hlink" folHlink="folHlink"/>
  <p:sldLayoutIdLst>
    <p:sldLayoutId id="2147483659" r:id="rId1"/>
    <p:sldLayoutId id="2147483670" r:id="rId2"/>
    <p:sldLayoutId id="2147483672" r:id="rId3"/>
    <p:sldLayoutId id="2147483673" r:id="rId4"/>
    <p:sldLayoutId id="2147483674" r:id="rId5"/>
    <p:sldLayoutId id="2147483675" r:id="rId6"/>
    <p:sldLayoutId id="2147483681" r:id="rId7"/>
    <p:sldLayoutId id="2147483676" r:id="rId8"/>
    <p:sldLayoutId id="2147483677" r:id="rId9"/>
    <p:sldLayoutId id="2147483685" r:id="rId10"/>
    <p:sldLayoutId id="2147483680" r:id="rId11"/>
    <p:sldLayoutId id="2147483688" r:id="rId12"/>
    <p:sldLayoutId id="2147483679"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8224" y="638023"/>
            <a:ext cx="4204122" cy="560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18" tIns="46809" rIns="90018" bIns="46809" numCol="1" anchor="b" anchorCtr="0" compatLnSpc="1">
            <a:prstTxWarp prst="textNoShape">
              <a:avLst/>
            </a:prstTxWarp>
            <a:normAutofit/>
          </a:bodyPr>
          <a:lstStyle/>
          <a:p>
            <a:pPr lvl="0"/>
            <a:endParaRPr lang="nl-NL" altLang="nl-NL" dirty="0"/>
          </a:p>
        </p:txBody>
      </p:sp>
      <p:sp>
        <p:nvSpPr>
          <p:cNvPr id="6" name="Tijdelijke aanduiding voor tekst 5"/>
          <p:cNvSpPr>
            <a:spLocks noGrp="1"/>
          </p:cNvSpPr>
          <p:nvPr>
            <p:ph type="body" idx="1"/>
          </p:nvPr>
        </p:nvSpPr>
        <p:spPr>
          <a:xfrm>
            <a:off x="476250" y="1717114"/>
            <a:ext cx="8192692" cy="2948945"/>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a:p>
            <a:pPr lvl="5"/>
            <a:r>
              <a:rPr lang="nl-NL" sz="1050"/>
              <a:t>Zesde niveau</a:t>
            </a:r>
          </a:p>
          <a:p>
            <a:pPr lvl="6"/>
            <a:r>
              <a:rPr lang="nl-NL"/>
              <a:t>Zevende niveau</a:t>
            </a:r>
          </a:p>
          <a:p>
            <a:pPr lvl="7"/>
            <a:r>
              <a:rPr lang="nl-NL"/>
              <a:t>Achtste niveau</a:t>
            </a:r>
          </a:p>
          <a:p>
            <a:pPr lvl="8"/>
            <a:r>
              <a:rPr lang="nl-NL"/>
              <a:t>Negende niveau</a:t>
            </a:r>
          </a:p>
          <a:p>
            <a:pPr lvl="8"/>
            <a:endParaRPr lang="nl-NL"/>
          </a:p>
        </p:txBody>
      </p:sp>
      <p:sp>
        <p:nvSpPr>
          <p:cNvPr id="5" name="Tijdelijke aanduiding voor datum 4"/>
          <p:cNvSpPr>
            <a:spLocks noGrp="1"/>
          </p:cNvSpPr>
          <p:nvPr>
            <p:ph type="dt" sz="half" idx="2"/>
          </p:nvPr>
        </p:nvSpPr>
        <p:spPr>
          <a:xfrm>
            <a:off x="476250" y="4907616"/>
            <a:ext cx="3752850" cy="198204"/>
          </a:xfrm>
          <a:prstGeom prst="rect">
            <a:avLst/>
          </a:prstGeom>
        </p:spPr>
        <p:txBody>
          <a:bodyPr vert="horz" lIns="91440" tIns="0" rIns="91440" bIns="45720" rtlCol="0" anchor="t"/>
          <a:lstStyle>
            <a:lvl1pPr algn="l">
              <a:defRPr sz="788">
                <a:solidFill>
                  <a:schemeClr val="tx1"/>
                </a:solidFill>
                <a:latin typeface="+mn-lt"/>
              </a:defRPr>
            </a:lvl1pPr>
          </a:lstStyle>
          <a:p>
            <a:endParaRPr lang="nl-NL"/>
          </a:p>
        </p:txBody>
      </p:sp>
      <p:sp>
        <p:nvSpPr>
          <p:cNvPr id="8" name="Tijdelijke aanduiding voor voettekst 7"/>
          <p:cNvSpPr>
            <a:spLocks noGrp="1"/>
          </p:cNvSpPr>
          <p:nvPr>
            <p:ph type="ftr" sz="quarter" idx="3"/>
          </p:nvPr>
        </p:nvSpPr>
        <p:spPr>
          <a:xfrm>
            <a:off x="476250" y="4666060"/>
            <a:ext cx="3752850" cy="241556"/>
          </a:xfrm>
          <a:prstGeom prst="rect">
            <a:avLst/>
          </a:prstGeom>
        </p:spPr>
        <p:txBody>
          <a:bodyPr vert="horz" lIns="91440" tIns="45720" rIns="91440" bIns="45720" rtlCol="0" anchor="b"/>
          <a:lstStyle>
            <a:lvl1pPr algn="l">
              <a:defRPr sz="788">
                <a:solidFill>
                  <a:schemeClr val="tx1"/>
                </a:solidFill>
                <a:latin typeface="+mn-lt"/>
              </a:defRPr>
            </a:lvl1pPr>
          </a:lstStyle>
          <a:p>
            <a:r>
              <a:rPr lang="nl-NL"/>
              <a:t>Netwerkoverzicht</a:t>
            </a:r>
          </a:p>
        </p:txBody>
      </p:sp>
      <p:sp>
        <p:nvSpPr>
          <p:cNvPr id="9" name="Tijdelijke aanduiding voor dianummer 8"/>
          <p:cNvSpPr>
            <a:spLocks noGrp="1"/>
          </p:cNvSpPr>
          <p:nvPr>
            <p:ph type="sldNum" sz="quarter" idx="4"/>
          </p:nvPr>
        </p:nvSpPr>
        <p:spPr>
          <a:xfrm>
            <a:off x="4914899" y="4666060"/>
            <a:ext cx="3754042" cy="241556"/>
          </a:xfrm>
          <a:prstGeom prst="rect">
            <a:avLst/>
          </a:prstGeom>
        </p:spPr>
        <p:txBody>
          <a:bodyPr vert="horz" lIns="91440" tIns="45720" rIns="0" bIns="45720" rtlCol="0" anchor="b"/>
          <a:lstStyle>
            <a:lvl1pPr algn="r">
              <a:defRPr sz="788">
                <a:solidFill>
                  <a:schemeClr val="tx1"/>
                </a:solidFill>
                <a:latin typeface="+mn-lt"/>
              </a:defRPr>
            </a:lvl1pPr>
          </a:lstStyle>
          <a:p>
            <a:fld id="{0C893183-5A27-4493-8273-E869AD900CD4}" type="slidenum">
              <a:rPr lang="nl-NL" smtClean="0"/>
              <a:pPr/>
              <a:t>‹nr.›</a:t>
            </a:fld>
            <a:endParaRPr lang="nl-NL"/>
          </a:p>
        </p:txBody>
      </p:sp>
      <p:pic>
        <p:nvPicPr>
          <p:cNvPr id="2" name="minjus_header"/>
          <p:cNvPicPr>
            <a:picLocks noChangeAspect="1"/>
          </p:cNvPicPr>
          <p:nvPr userDrawn="1"/>
        </p:nvPicPr>
        <p:blipFill>
          <a:blip r:embed="rId38"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1119286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 id="2147483708" r:id="rId19"/>
    <p:sldLayoutId id="2147483709" r:id="rId20"/>
    <p:sldLayoutId id="2147483710" r:id="rId21"/>
    <p:sldLayoutId id="2147483711" r:id="rId22"/>
    <p:sldLayoutId id="2147483712" r:id="rId23"/>
    <p:sldLayoutId id="2147483713" r:id="rId24"/>
    <p:sldLayoutId id="2147483714" r:id="rId25"/>
    <p:sldLayoutId id="2147483715" r:id="rId26"/>
    <p:sldLayoutId id="2147483716" r:id="rId27"/>
    <p:sldLayoutId id="2147483717" r:id="rId28"/>
    <p:sldLayoutId id="2147483718" r:id="rId29"/>
    <p:sldLayoutId id="2147483719" r:id="rId30"/>
    <p:sldLayoutId id="2147483720" r:id="rId31"/>
    <p:sldLayoutId id="2147483721" r:id="rId32"/>
    <p:sldLayoutId id="2147483722" r:id="rId33"/>
    <p:sldLayoutId id="2147483723" r:id="rId34"/>
    <p:sldLayoutId id="2147483725" r:id="rId35"/>
    <p:sldLayoutId id="2147483726" r:id="rId36"/>
  </p:sldLayoutIdLst>
  <p:hf hdr="0" dt="0"/>
  <p:txStyles>
    <p:titleStyle>
      <a:lvl1pPr algn="l" rtl="0" fontAlgn="base">
        <a:lnSpc>
          <a:spcPct val="90000"/>
        </a:lnSpc>
        <a:spcBef>
          <a:spcPct val="0"/>
        </a:spcBef>
        <a:spcAft>
          <a:spcPct val="0"/>
        </a:spcAft>
        <a:defRPr sz="2700">
          <a:solidFill>
            <a:schemeClr val="tx2"/>
          </a:solidFill>
          <a:latin typeface="+mj-lt"/>
          <a:ea typeface="+mj-ea"/>
          <a:cs typeface="+mj-cs"/>
        </a:defRPr>
      </a:lvl1pPr>
      <a:lvl2pPr algn="l" rtl="0" fontAlgn="base">
        <a:spcBef>
          <a:spcPct val="0"/>
        </a:spcBef>
        <a:spcAft>
          <a:spcPct val="0"/>
        </a:spcAft>
        <a:defRPr sz="1950">
          <a:solidFill>
            <a:schemeClr val="tx2"/>
          </a:solidFill>
          <a:latin typeface="Verdana" pitchFamily="34" charset="0"/>
        </a:defRPr>
      </a:lvl2pPr>
      <a:lvl3pPr algn="l" rtl="0" fontAlgn="base">
        <a:spcBef>
          <a:spcPct val="0"/>
        </a:spcBef>
        <a:spcAft>
          <a:spcPct val="0"/>
        </a:spcAft>
        <a:defRPr sz="1950">
          <a:solidFill>
            <a:schemeClr val="tx2"/>
          </a:solidFill>
          <a:latin typeface="Verdana" pitchFamily="34" charset="0"/>
        </a:defRPr>
      </a:lvl3pPr>
      <a:lvl4pPr algn="l" rtl="0" fontAlgn="base">
        <a:spcBef>
          <a:spcPct val="0"/>
        </a:spcBef>
        <a:spcAft>
          <a:spcPct val="0"/>
        </a:spcAft>
        <a:defRPr sz="1950">
          <a:solidFill>
            <a:schemeClr val="tx2"/>
          </a:solidFill>
          <a:latin typeface="Verdana" pitchFamily="34" charset="0"/>
        </a:defRPr>
      </a:lvl4pPr>
      <a:lvl5pPr algn="l" rtl="0" fontAlgn="base">
        <a:spcBef>
          <a:spcPct val="0"/>
        </a:spcBef>
        <a:spcAft>
          <a:spcPct val="0"/>
        </a:spcAft>
        <a:defRPr sz="1950">
          <a:solidFill>
            <a:schemeClr val="tx2"/>
          </a:solidFill>
          <a:latin typeface="Verdana" pitchFamily="34" charset="0"/>
        </a:defRPr>
      </a:lvl5pPr>
      <a:lvl6pPr marL="342968" algn="l" rtl="0" fontAlgn="base">
        <a:spcBef>
          <a:spcPct val="0"/>
        </a:spcBef>
        <a:spcAft>
          <a:spcPct val="0"/>
        </a:spcAft>
        <a:defRPr sz="1950">
          <a:solidFill>
            <a:schemeClr val="tx2"/>
          </a:solidFill>
          <a:latin typeface="Verdana" pitchFamily="34" charset="0"/>
        </a:defRPr>
      </a:lvl6pPr>
      <a:lvl7pPr marL="685937" algn="l" rtl="0" fontAlgn="base">
        <a:spcBef>
          <a:spcPct val="0"/>
        </a:spcBef>
        <a:spcAft>
          <a:spcPct val="0"/>
        </a:spcAft>
        <a:defRPr sz="1950">
          <a:solidFill>
            <a:schemeClr val="tx2"/>
          </a:solidFill>
          <a:latin typeface="Verdana" pitchFamily="34" charset="0"/>
        </a:defRPr>
      </a:lvl7pPr>
      <a:lvl8pPr marL="1028906" algn="l" rtl="0" fontAlgn="base">
        <a:spcBef>
          <a:spcPct val="0"/>
        </a:spcBef>
        <a:spcAft>
          <a:spcPct val="0"/>
        </a:spcAft>
        <a:defRPr sz="1950">
          <a:solidFill>
            <a:schemeClr val="tx2"/>
          </a:solidFill>
          <a:latin typeface="Verdana" pitchFamily="34" charset="0"/>
        </a:defRPr>
      </a:lvl8pPr>
      <a:lvl9pPr marL="1371875" algn="l" rtl="0" fontAlgn="base">
        <a:spcBef>
          <a:spcPct val="0"/>
        </a:spcBef>
        <a:spcAft>
          <a:spcPct val="0"/>
        </a:spcAft>
        <a:defRPr sz="1950">
          <a:solidFill>
            <a:schemeClr val="tx2"/>
          </a:solidFill>
          <a:latin typeface="Verdana" pitchFamily="34" charset="0"/>
        </a:defRPr>
      </a:lvl9pPr>
    </p:titleStyle>
    <p:bodyStyle>
      <a:lvl1pPr marL="237600" indent="-237600" algn="l" rtl="0" fontAlgn="base">
        <a:lnSpc>
          <a:spcPct val="90000"/>
        </a:lnSpc>
        <a:spcBef>
          <a:spcPts val="900"/>
        </a:spcBef>
        <a:spcAft>
          <a:spcPts val="0"/>
        </a:spcAft>
        <a:buClr>
          <a:schemeClr val="tx2"/>
        </a:buClr>
        <a:buSzPct val="80000"/>
        <a:buFont typeface="Verdana" panose="020B0604030504040204" pitchFamily="34" charset="0"/>
        <a:buChar char="›"/>
        <a:defRPr sz="1800">
          <a:solidFill>
            <a:schemeClr val="tx1"/>
          </a:solidFill>
          <a:latin typeface="+mn-lt"/>
          <a:ea typeface="+mn-ea"/>
          <a:cs typeface="+mn-cs"/>
        </a:defRPr>
      </a:lvl1pPr>
      <a:lvl2pPr marL="472500" indent="-237600" algn="l" rtl="0" fontAlgn="base">
        <a:lnSpc>
          <a:spcPct val="90000"/>
        </a:lnSpc>
        <a:spcBef>
          <a:spcPts val="750"/>
        </a:spcBef>
        <a:spcAft>
          <a:spcPts val="0"/>
        </a:spcAft>
        <a:buClr>
          <a:schemeClr val="tx2"/>
        </a:buClr>
        <a:buFont typeface="Verdana" panose="020B0604030504040204" pitchFamily="34" charset="0"/>
        <a:buChar char="–"/>
        <a:defRPr sz="1500">
          <a:solidFill>
            <a:schemeClr val="tx1"/>
          </a:solidFill>
          <a:latin typeface="+mn-lt"/>
        </a:defRPr>
      </a:lvl2pPr>
      <a:lvl3pPr marL="710100" indent="-237600" algn="l" rtl="0" fontAlgn="base">
        <a:lnSpc>
          <a:spcPct val="90000"/>
        </a:lnSpc>
        <a:spcBef>
          <a:spcPts val="600"/>
        </a:spcBef>
        <a:spcAft>
          <a:spcPts val="0"/>
        </a:spcAft>
        <a:buClr>
          <a:schemeClr val="tx2"/>
        </a:buClr>
        <a:buFont typeface="Wingdings" panose="05000000000000000000" pitchFamily="2" charset="2"/>
        <a:buChar char="§"/>
        <a:defRPr sz="1350">
          <a:solidFill>
            <a:schemeClr val="tx1"/>
          </a:solidFill>
          <a:latin typeface="+mn-lt"/>
        </a:defRPr>
      </a:lvl3pPr>
      <a:lvl4pPr marL="945000" indent="-237600" algn="l" rtl="0" fontAlgn="base">
        <a:lnSpc>
          <a:spcPct val="90000"/>
        </a:lnSpc>
        <a:spcBef>
          <a:spcPts val="450"/>
        </a:spcBef>
        <a:spcAft>
          <a:spcPts val="0"/>
        </a:spcAft>
        <a:buClr>
          <a:schemeClr val="tx2"/>
        </a:buClr>
        <a:buFont typeface="Arial" panose="020B0604020202020204" pitchFamily="34" charset="0"/>
        <a:buChar char="•"/>
        <a:defRPr sz="1350">
          <a:solidFill>
            <a:schemeClr val="tx1"/>
          </a:solidFill>
          <a:latin typeface="+mn-lt"/>
        </a:defRPr>
      </a:lvl4pPr>
      <a:lvl5pPr marL="1182600" indent="-237600" algn="l" rtl="0" fontAlgn="base">
        <a:lnSpc>
          <a:spcPct val="90000"/>
        </a:lnSpc>
        <a:spcBef>
          <a:spcPts val="450"/>
        </a:spcBef>
        <a:spcAft>
          <a:spcPts val="0"/>
        </a:spcAft>
        <a:buClr>
          <a:schemeClr val="tx2"/>
        </a:buClr>
        <a:buFont typeface="Verdana" panose="020B0604030504040204" pitchFamily="34" charset="0"/>
        <a:buChar char="–"/>
        <a:defRPr sz="1200">
          <a:solidFill>
            <a:schemeClr val="tx2"/>
          </a:solidFill>
          <a:latin typeface="+mn-lt"/>
        </a:defRPr>
      </a:lvl5pPr>
      <a:lvl6pPr marL="1417500" indent="-237600" algn="l" rtl="0" fontAlgn="base">
        <a:lnSpc>
          <a:spcPct val="90000"/>
        </a:lnSpc>
        <a:spcBef>
          <a:spcPts val="450"/>
        </a:spcBef>
        <a:spcAft>
          <a:spcPct val="0"/>
        </a:spcAft>
        <a:buFont typeface="Arial" panose="020B0604020202020204" pitchFamily="34" charset="0"/>
        <a:buChar char="•"/>
        <a:defRPr sz="1050">
          <a:solidFill>
            <a:schemeClr val="tx1">
              <a:lumMod val="50000"/>
              <a:lumOff val="50000"/>
            </a:schemeClr>
          </a:solidFill>
          <a:latin typeface="+mn-lt"/>
        </a:defRPr>
      </a:lvl6pPr>
      <a:lvl7pPr marL="54000" indent="-54000" algn="l" rtl="0" fontAlgn="base">
        <a:lnSpc>
          <a:spcPct val="90000"/>
        </a:lnSpc>
        <a:spcBef>
          <a:spcPts val="450"/>
        </a:spcBef>
        <a:spcAft>
          <a:spcPct val="0"/>
        </a:spcAft>
        <a:buFontTx/>
        <a:buNone/>
        <a:defRPr sz="900" b="1" baseline="0">
          <a:solidFill>
            <a:schemeClr val="tx2"/>
          </a:solidFill>
          <a:latin typeface="+mn-lt"/>
        </a:defRPr>
      </a:lvl7pPr>
      <a:lvl8pPr marL="53579" indent="-53579" algn="l" rtl="0" fontAlgn="base">
        <a:lnSpc>
          <a:spcPct val="90000"/>
        </a:lnSpc>
        <a:spcBef>
          <a:spcPts val="450"/>
        </a:spcBef>
        <a:spcAft>
          <a:spcPct val="0"/>
        </a:spcAft>
        <a:buFontTx/>
        <a:buNone/>
        <a:defRPr sz="900" baseline="0">
          <a:solidFill>
            <a:schemeClr val="tx1">
              <a:lumMod val="50000"/>
              <a:lumOff val="50000"/>
            </a:schemeClr>
          </a:solidFill>
          <a:latin typeface="+mn-lt"/>
        </a:defRPr>
      </a:lvl8pPr>
      <a:lvl9pPr marL="162000" indent="-108000" algn="l" rtl="0" fontAlgn="base">
        <a:lnSpc>
          <a:spcPct val="90000"/>
        </a:lnSpc>
        <a:spcBef>
          <a:spcPts val="450"/>
        </a:spcBef>
        <a:spcAft>
          <a:spcPct val="0"/>
        </a:spcAft>
        <a:buClr>
          <a:schemeClr val="tx2"/>
        </a:buClr>
        <a:buFont typeface="Verdana" panose="020B0604030504040204" pitchFamily="34" charset="0"/>
        <a:buChar char="–"/>
        <a:defRPr sz="900" baseline="0">
          <a:solidFill>
            <a:schemeClr val="tx1">
              <a:lumMod val="50000"/>
              <a:lumOff val="50000"/>
            </a:schemeClr>
          </a:solidFill>
          <a:latin typeface="+mn-lt"/>
        </a:defRPr>
      </a:lvl9pPr>
    </p:bodyStyle>
    <p:otherStyle>
      <a:defPPr>
        <a:defRPr lang="nl-NL"/>
      </a:defPPr>
      <a:lvl1pPr marL="0" algn="l" defTabSz="685937" rtl="0" eaLnBrk="1" latinLnBrk="0" hangingPunct="1">
        <a:defRPr sz="1350" kern="1200">
          <a:solidFill>
            <a:schemeClr val="tx1"/>
          </a:solidFill>
          <a:latin typeface="+mn-lt"/>
          <a:ea typeface="+mn-ea"/>
          <a:cs typeface="+mn-cs"/>
        </a:defRPr>
      </a:lvl1pPr>
      <a:lvl2pPr marL="342968" algn="l" defTabSz="685937" rtl="0" eaLnBrk="1" latinLnBrk="0" hangingPunct="1">
        <a:defRPr sz="1350" kern="1200">
          <a:solidFill>
            <a:schemeClr val="tx1"/>
          </a:solidFill>
          <a:latin typeface="+mn-lt"/>
          <a:ea typeface="+mn-ea"/>
          <a:cs typeface="+mn-cs"/>
        </a:defRPr>
      </a:lvl2pPr>
      <a:lvl3pPr marL="685937" algn="l" defTabSz="685937" rtl="0" eaLnBrk="1" latinLnBrk="0" hangingPunct="1">
        <a:defRPr sz="1350" kern="1200">
          <a:solidFill>
            <a:schemeClr val="tx1"/>
          </a:solidFill>
          <a:latin typeface="+mn-lt"/>
          <a:ea typeface="+mn-ea"/>
          <a:cs typeface="+mn-cs"/>
        </a:defRPr>
      </a:lvl3pPr>
      <a:lvl4pPr marL="1028906" algn="l" defTabSz="685937" rtl="0" eaLnBrk="1" latinLnBrk="0" hangingPunct="1">
        <a:defRPr sz="1350" kern="1200">
          <a:solidFill>
            <a:schemeClr val="tx1"/>
          </a:solidFill>
          <a:latin typeface="+mn-lt"/>
          <a:ea typeface="+mn-ea"/>
          <a:cs typeface="+mn-cs"/>
        </a:defRPr>
      </a:lvl4pPr>
      <a:lvl5pPr marL="1371875" algn="l" defTabSz="685937" rtl="0" eaLnBrk="1" latinLnBrk="0" hangingPunct="1">
        <a:defRPr sz="1350" kern="1200">
          <a:solidFill>
            <a:schemeClr val="tx1"/>
          </a:solidFill>
          <a:latin typeface="+mn-lt"/>
          <a:ea typeface="+mn-ea"/>
          <a:cs typeface="+mn-cs"/>
        </a:defRPr>
      </a:lvl5pPr>
      <a:lvl6pPr marL="1714843" algn="l" defTabSz="685937" rtl="0" eaLnBrk="1" latinLnBrk="0" hangingPunct="1">
        <a:defRPr sz="1350" kern="1200">
          <a:solidFill>
            <a:schemeClr val="tx1"/>
          </a:solidFill>
          <a:latin typeface="+mn-lt"/>
          <a:ea typeface="+mn-ea"/>
          <a:cs typeface="+mn-cs"/>
        </a:defRPr>
      </a:lvl6pPr>
      <a:lvl7pPr marL="2057812" algn="l" defTabSz="685937" rtl="0" eaLnBrk="1" latinLnBrk="0" hangingPunct="1">
        <a:defRPr sz="1350" kern="1200">
          <a:solidFill>
            <a:schemeClr val="tx1"/>
          </a:solidFill>
          <a:latin typeface="+mn-lt"/>
          <a:ea typeface="+mn-ea"/>
          <a:cs typeface="+mn-cs"/>
        </a:defRPr>
      </a:lvl7pPr>
      <a:lvl8pPr marL="2400780" algn="l" defTabSz="685937" rtl="0" eaLnBrk="1" latinLnBrk="0" hangingPunct="1">
        <a:defRPr sz="1350" kern="1200">
          <a:solidFill>
            <a:schemeClr val="tx1"/>
          </a:solidFill>
          <a:latin typeface="+mn-lt"/>
          <a:ea typeface="+mn-ea"/>
          <a:cs typeface="+mn-cs"/>
        </a:defRPr>
      </a:lvl8pPr>
      <a:lvl9pPr marL="2743749" algn="l" defTabSz="68593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svg"/><Relationship Id="rId18" Type="http://schemas.openxmlformats.org/officeDocument/2006/relationships/image" Target="../media/image36.png"/><Relationship Id="rId26" Type="http://schemas.openxmlformats.org/officeDocument/2006/relationships/image" Target="../media/image44.png"/><Relationship Id="rId3" Type="http://schemas.openxmlformats.org/officeDocument/2006/relationships/image" Target="../media/image11.png"/><Relationship Id="rId21" Type="http://schemas.openxmlformats.org/officeDocument/2006/relationships/image" Target="../media/image39.svg"/><Relationship Id="rId7" Type="http://schemas.openxmlformats.org/officeDocument/2006/relationships/image" Target="../media/image25.svg"/><Relationship Id="rId12" Type="http://schemas.openxmlformats.org/officeDocument/2006/relationships/image" Target="../media/image30.png"/><Relationship Id="rId17" Type="http://schemas.openxmlformats.org/officeDocument/2006/relationships/image" Target="../media/image35.svg"/><Relationship Id="rId25" Type="http://schemas.openxmlformats.org/officeDocument/2006/relationships/image" Target="../media/image43.svg"/><Relationship Id="rId2" Type="http://schemas.openxmlformats.org/officeDocument/2006/relationships/notesSlide" Target="../notesSlides/notesSlide2.xml"/><Relationship Id="rId16" Type="http://schemas.openxmlformats.org/officeDocument/2006/relationships/image" Target="../media/image34.png"/><Relationship Id="rId20" Type="http://schemas.openxmlformats.org/officeDocument/2006/relationships/image" Target="../media/image38.png"/><Relationship Id="rId1" Type="http://schemas.openxmlformats.org/officeDocument/2006/relationships/slideLayout" Target="../slideLayouts/slideLayout10.xml"/><Relationship Id="rId6" Type="http://schemas.openxmlformats.org/officeDocument/2006/relationships/image" Target="../media/image24.png"/><Relationship Id="rId11" Type="http://schemas.openxmlformats.org/officeDocument/2006/relationships/image" Target="../media/image29.svg"/><Relationship Id="rId24" Type="http://schemas.openxmlformats.org/officeDocument/2006/relationships/image" Target="../media/image42.png"/><Relationship Id="rId5" Type="http://schemas.openxmlformats.org/officeDocument/2006/relationships/image" Target="../media/image23.svg"/><Relationship Id="rId15" Type="http://schemas.openxmlformats.org/officeDocument/2006/relationships/image" Target="../media/image33.svg"/><Relationship Id="rId23" Type="http://schemas.openxmlformats.org/officeDocument/2006/relationships/image" Target="../media/image41.svg"/><Relationship Id="rId10" Type="http://schemas.openxmlformats.org/officeDocument/2006/relationships/image" Target="../media/image28.png"/><Relationship Id="rId19" Type="http://schemas.openxmlformats.org/officeDocument/2006/relationships/image" Target="../media/image37.svg"/><Relationship Id="rId4" Type="http://schemas.openxmlformats.org/officeDocument/2006/relationships/image" Target="../media/image22.png"/><Relationship Id="rId9" Type="http://schemas.openxmlformats.org/officeDocument/2006/relationships/image" Target="../media/image27.svg"/><Relationship Id="rId14" Type="http://schemas.openxmlformats.org/officeDocument/2006/relationships/image" Target="../media/image32.png"/><Relationship Id="rId22" Type="http://schemas.openxmlformats.org/officeDocument/2006/relationships/image" Target="../media/image40.png"/><Relationship Id="rId27" Type="http://schemas.openxmlformats.org/officeDocument/2006/relationships/image" Target="../media/image45.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49.svg"/><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image" Target="../media/image48.png"/><Relationship Id="rId5" Type="http://schemas.openxmlformats.org/officeDocument/2006/relationships/image" Target="../media/image47.svg"/><Relationship Id="rId4" Type="http://schemas.openxmlformats.org/officeDocument/2006/relationships/image" Target="../media/image46.png"/></Relationships>
</file>

<file path=ppt/slides/_rels/slide5.xml.rels><?xml version="1.0" encoding="UTF-8" standalone="yes"?>
<Relationships xmlns="http://schemas.openxmlformats.org/package/2006/relationships"><Relationship Id="rId8" Type="http://schemas.openxmlformats.org/officeDocument/2006/relationships/image" Target="../media/image47.svg"/><Relationship Id="rId13" Type="http://schemas.openxmlformats.org/officeDocument/2006/relationships/image" Target="../media/image26.png"/><Relationship Id="rId18" Type="http://schemas.openxmlformats.org/officeDocument/2006/relationships/image" Target="../media/image39.svg"/><Relationship Id="rId26" Type="http://schemas.openxmlformats.org/officeDocument/2006/relationships/image" Target="../media/image43.svg"/><Relationship Id="rId3" Type="http://schemas.openxmlformats.org/officeDocument/2006/relationships/image" Target="../media/image48.png"/><Relationship Id="rId21" Type="http://schemas.openxmlformats.org/officeDocument/2006/relationships/image" Target="../media/image40.png"/><Relationship Id="rId7" Type="http://schemas.openxmlformats.org/officeDocument/2006/relationships/image" Target="../media/image46.png"/><Relationship Id="rId12" Type="http://schemas.openxmlformats.org/officeDocument/2006/relationships/image" Target="../media/image31.svg"/><Relationship Id="rId17" Type="http://schemas.openxmlformats.org/officeDocument/2006/relationships/image" Target="../media/image38.png"/><Relationship Id="rId25" Type="http://schemas.openxmlformats.org/officeDocument/2006/relationships/image" Target="../media/image42.png"/><Relationship Id="rId2" Type="http://schemas.openxmlformats.org/officeDocument/2006/relationships/notesSlide" Target="../notesSlides/notesSlide4.xml"/><Relationship Id="rId16" Type="http://schemas.openxmlformats.org/officeDocument/2006/relationships/image" Target="../media/image37.svg"/><Relationship Id="rId20" Type="http://schemas.openxmlformats.org/officeDocument/2006/relationships/image" Target="../media/image23.svg"/><Relationship Id="rId1" Type="http://schemas.openxmlformats.org/officeDocument/2006/relationships/slideLayout" Target="../slideLayouts/slideLayout10.xml"/><Relationship Id="rId6" Type="http://schemas.openxmlformats.org/officeDocument/2006/relationships/image" Target="../media/image25.svg"/><Relationship Id="rId11" Type="http://schemas.openxmlformats.org/officeDocument/2006/relationships/image" Target="../media/image30.png"/><Relationship Id="rId24" Type="http://schemas.openxmlformats.org/officeDocument/2006/relationships/image" Target="../media/image29.svg"/><Relationship Id="rId5" Type="http://schemas.openxmlformats.org/officeDocument/2006/relationships/image" Target="../media/image24.png"/><Relationship Id="rId15" Type="http://schemas.openxmlformats.org/officeDocument/2006/relationships/image" Target="../media/image36.png"/><Relationship Id="rId23" Type="http://schemas.openxmlformats.org/officeDocument/2006/relationships/image" Target="../media/image28.png"/><Relationship Id="rId10" Type="http://schemas.openxmlformats.org/officeDocument/2006/relationships/image" Target="../media/image33.svg"/><Relationship Id="rId19" Type="http://schemas.openxmlformats.org/officeDocument/2006/relationships/image" Target="../media/image22.png"/><Relationship Id="rId4" Type="http://schemas.openxmlformats.org/officeDocument/2006/relationships/image" Target="../media/image49.svg"/><Relationship Id="rId9" Type="http://schemas.openxmlformats.org/officeDocument/2006/relationships/image" Target="../media/image32.png"/><Relationship Id="rId14" Type="http://schemas.openxmlformats.org/officeDocument/2006/relationships/image" Target="../media/image27.svg"/><Relationship Id="rId22" Type="http://schemas.openxmlformats.org/officeDocument/2006/relationships/image" Target="../media/image41.svg"/></Relationships>
</file>

<file path=ppt/slides/_rels/slide6.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8.png"/><Relationship Id="rId7"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39.svg"/><Relationship Id="rId4" Type="http://schemas.openxmlformats.org/officeDocument/2006/relationships/image" Target="../media/image29.svg"/><Relationship Id="rId9" Type="http://schemas.openxmlformats.org/officeDocument/2006/relationships/image" Target="../media/image38.png"/></Relationships>
</file>

<file path=ppt/slides/_rels/slide7.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8.png"/><Relationship Id="rId18" Type="http://schemas.openxmlformats.org/officeDocument/2006/relationships/image" Target="../media/image35.svg"/><Relationship Id="rId3" Type="http://schemas.openxmlformats.org/officeDocument/2006/relationships/image" Target="../media/image24.png"/><Relationship Id="rId7" Type="http://schemas.openxmlformats.org/officeDocument/2006/relationships/image" Target="../media/image26.png"/><Relationship Id="rId12" Type="http://schemas.openxmlformats.org/officeDocument/2006/relationships/image" Target="../media/image23.svg"/><Relationship Id="rId17" Type="http://schemas.openxmlformats.org/officeDocument/2006/relationships/image" Target="../media/image34.png"/><Relationship Id="rId2" Type="http://schemas.openxmlformats.org/officeDocument/2006/relationships/notesSlide" Target="../notesSlides/notesSlide6.xml"/><Relationship Id="rId16" Type="http://schemas.openxmlformats.org/officeDocument/2006/relationships/image" Target="../media/image41.svg"/><Relationship Id="rId1" Type="http://schemas.openxmlformats.org/officeDocument/2006/relationships/slideLayout" Target="../slideLayouts/slideLayout10.xml"/><Relationship Id="rId6" Type="http://schemas.openxmlformats.org/officeDocument/2006/relationships/image" Target="../media/image49.svg"/><Relationship Id="rId11" Type="http://schemas.openxmlformats.org/officeDocument/2006/relationships/image" Target="../media/image22.png"/><Relationship Id="rId5" Type="http://schemas.openxmlformats.org/officeDocument/2006/relationships/image" Target="../media/image48.png"/><Relationship Id="rId15" Type="http://schemas.openxmlformats.org/officeDocument/2006/relationships/image" Target="../media/image40.png"/><Relationship Id="rId10" Type="http://schemas.openxmlformats.org/officeDocument/2006/relationships/image" Target="../media/image37.svg"/><Relationship Id="rId4" Type="http://schemas.openxmlformats.org/officeDocument/2006/relationships/image" Target="../media/image25.svg"/><Relationship Id="rId9" Type="http://schemas.openxmlformats.org/officeDocument/2006/relationships/image" Target="../media/image36.png"/><Relationship Id="rId14" Type="http://schemas.openxmlformats.org/officeDocument/2006/relationships/image" Target="../media/image3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5E353B36-D585-B45E-BF4B-E9CD196A2393}"/>
              </a:ext>
            </a:extLst>
          </p:cNvPr>
          <p:cNvSpPr>
            <a:spLocks noGrp="1"/>
          </p:cNvSpPr>
          <p:nvPr>
            <p:ph type="ctrTitle"/>
          </p:nvPr>
        </p:nvSpPr>
        <p:spPr>
          <a:xfrm>
            <a:off x="74701" y="1720800"/>
            <a:ext cx="9069299" cy="1216800"/>
          </a:xfrm>
        </p:spPr>
        <p:txBody>
          <a:bodyPr>
            <a:normAutofit/>
          </a:bodyPr>
          <a:lstStyle/>
          <a:p>
            <a:r>
              <a:rPr lang="en-NL" dirty="0">
                <a:latin typeface="Verdana"/>
                <a:ea typeface="Verdana"/>
              </a:rPr>
              <a:t>Netwerkoverzicht</a:t>
            </a:r>
            <a:br>
              <a:rPr lang="en-NL" dirty="0">
                <a:latin typeface="Verdana"/>
                <a:ea typeface="Verdana"/>
              </a:rPr>
            </a:br>
            <a:r>
              <a:rPr lang="en-US" sz="1600" b="0" dirty="0">
                <a:ea typeface="Verdana"/>
              </a:rPr>
              <a:t>M&amp;D - SOC Operational Readiness, OR-1 </a:t>
            </a:r>
            <a:r>
              <a:rPr lang="en-US" sz="1600" b="0" dirty="0" err="1">
                <a:ea typeface="Verdana"/>
              </a:rPr>
              <a:t>Netwerkmanagement</a:t>
            </a:r>
            <a:endParaRPr lang="en-US" dirty="0"/>
          </a:p>
        </p:txBody>
      </p:sp>
      <p:pic>
        <p:nvPicPr>
          <p:cNvPr id="2" name="Afbeelding 1">
            <a:extLst>
              <a:ext uri="{FF2B5EF4-FFF2-40B4-BE49-F238E27FC236}">
                <a16:creationId xmlns:a16="http://schemas.microsoft.com/office/drawing/2014/main" id="{E079D585-6E39-4211-A85B-F9EC3CE0420F}"/>
              </a:ext>
            </a:extLst>
          </p:cNvPr>
          <p:cNvPicPr>
            <a:picLocks noChangeAspect="1"/>
          </p:cNvPicPr>
          <p:nvPr/>
        </p:nvPicPr>
        <p:blipFill>
          <a:blip r:embed="rId2"/>
          <a:stretch>
            <a:fillRect/>
          </a:stretch>
        </p:blipFill>
        <p:spPr>
          <a:xfrm>
            <a:off x="74701" y="2864734"/>
            <a:ext cx="1421018" cy="546964"/>
          </a:xfrm>
          <a:prstGeom prst="rect">
            <a:avLst/>
          </a:prstGeom>
        </p:spPr>
      </p:pic>
      <p:sp>
        <p:nvSpPr>
          <p:cNvPr id="3" name="Tijdelijke aanduiding voor datum 4">
            <a:extLst>
              <a:ext uri="{FF2B5EF4-FFF2-40B4-BE49-F238E27FC236}">
                <a16:creationId xmlns:a16="http://schemas.microsoft.com/office/drawing/2014/main" id="{CC981009-E240-FB00-45AF-01A644E4B761}"/>
              </a:ext>
            </a:extLst>
          </p:cNvPr>
          <p:cNvSpPr>
            <a:spLocks noGrp="1"/>
          </p:cNvSpPr>
          <p:nvPr>
            <p:ph type="dt" sz="half" idx="10"/>
          </p:nvPr>
        </p:nvSpPr>
        <p:spPr>
          <a:xfrm>
            <a:off x="74700" y="4349867"/>
            <a:ext cx="2057400" cy="274637"/>
          </a:xfrm>
        </p:spPr>
        <p:txBody>
          <a:bodyPr/>
          <a:lstStyle/>
          <a:p>
            <a:r>
              <a:rPr lang="nl-NL" sz="1000" dirty="0">
                <a:latin typeface="Verdana" panose="020B0604030504040204" pitchFamily="34" charset="0"/>
                <a:ea typeface="Verdana" panose="020B0604030504040204" pitchFamily="34" charset="0"/>
              </a:rPr>
              <a:t>24</a:t>
            </a:r>
            <a:r>
              <a:rPr lang="nl-NL" sz="1000" noProof="0" dirty="0">
                <a:latin typeface="Verdana" panose="020B0604030504040204" pitchFamily="34" charset="0"/>
                <a:ea typeface="Verdana" panose="020B0604030504040204" pitchFamily="34" charset="0"/>
              </a:rPr>
              <a:t>-3-2025</a:t>
            </a:r>
            <a:br>
              <a:rPr lang="nl-NL" sz="1000" dirty="0">
                <a:latin typeface="Verdana" panose="020B0604030504040204" pitchFamily="34" charset="0"/>
                <a:ea typeface="Verdana" panose="020B0604030504040204" pitchFamily="34" charset="0"/>
              </a:rPr>
            </a:br>
            <a:r>
              <a:rPr lang="nl-NL" sz="1000" dirty="0">
                <a:latin typeface="Verdana" panose="020B0604030504040204" pitchFamily="34" charset="0"/>
                <a:ea typeface="Verdana" panose="020B0604030504040204" pitchFamily="34" charset="0"/>
              </a:rPr>
              <a:t>Versie 1.1</a:t>
            </a:r>
            <a:endParaRPr lang="nl-NL" sz="1000" noProof="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74512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9B00C469-96AB-9351-A72A-5FE50AA02518}"/>
              </a:ext>
            </a:extLst>
          </p:cNvPr>
          <p:cNvSpPr>
            <a:spLocks noGrp="1"/>
          </p:cNvSpPr>
          <p:nvPr>
            <p:ph type="body" sz="quarter" idx="15"/>
          </p:nvPr>
        </p:nvSpPr>
        <p:spPr>
          <a:xfrm>
            <a:off x="285967" y="612333"/>
            <a:ext cx="3604065" cy="360000"/>
          </a:xfrm>
        </p:spPr>
        <p:txBody>
          <a:bodyPr/>
          <a:lstStyle/>
          <a:p>
            <a:r>
              <a:rPr lang="en-GB" sz="2400" i="0" dirty="0">
                <a:latin typeface="Verdana" panose="020B0604030504040204" pitchFamily="34" charset="0"/>
                <a:ea typeface="Verdana" panose="020B0604030504040204" pitchFamily="34" charset="0"/>
              </a:rPr>
              <a:t>Introductie</a:t>
            </a:r>
            <a:endParaRPr lang="en-NL" sz="2400" i="0" dirty="0">
              <a:latin typeface="Verdana" panose="020B0604030504040204" pitchFamily="34" charset="0"/>
              <a:ea typeface="Verdana" panose="020B0604030504040204" pitchFamily="34" charset="0"/>
            </a:endParaRPr>
          </a:p>
        </p:txBody>
      </p:sp>
      <p:sp>
        <p:nvSpPr>
          <p:cNvPr id="12" name="Tijdelijke aanduiding voor tekst 6">
            <a:extLst>
              <a:ext uri="{FF2B5EF4-FFF2-40B4-BE49-F238E27FC236}">
                <a16:creationId xmlns:a16="http://schemas.microsoft.com/office/drawing/2014/main" id="{2C61D7F6-4E47-13BA-0679-C0E3EA944023}"/>
              </a:ext>
            </a:extLst>
          </p:cNvPr>
          <p:cNvSpPr txBox="1">
            <a:spLocks/>
          </p:cNvSpPr>
          <p:nvPr/>
        </p:nvSpPr>
        <p:spPr>
          <a:xfrm>
            <a:off x="210544" y="1048398"/>
            <a:ext cx="5478300" cy="348276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Clr>
                <a:schemeClr val="accent3"/>
              </a:buClr>
              <a:buFont typeface="Wingdings" panose="05000000000000000000" pitchFamily="2" charset="2"/>
              <a:buChar char="§"/>
            </a:pPr>
            <a:r>
              <a:rPr lang="nl-NL" sz="1000" i="0" dirty="0">
                <a:latin typeface="Verdana" panose="020B0604030504040204" pitchFamily="34" charset="0"/>
                <a:ea typeface="Verdana" panose="020B0604030504040204" pitchFamily="34" charset="0"/>
              </a:rPr>
              <a:t>Deze PowerPoint-presentatie biedt een visuele beschrijving voor het maken van een netwerk tekening. Een netwerk tekening is essentieel voor het visualiseren van de structuur en componenten van een netwerk, wat helpt bij zowel planning als probleemoplossing. </a:t>
            </a:r>
          </a:p>
          <a:p>
            <a:pPr marL="171450" indent="-171450">
              <a:buClr>
                <a:schemeClr val="accent3"/>
              </a:buClr>
              <a:buFont typeface="Wingdings" panose="05000000000000000000" pitchFamily="2" charset="2"/>
              <a:buChar char="§"/>
            </a:pPr>
            <a:r>
              <a:rPr lang="nl-NL" sz="1000" i="0" dirty="0">
                <a:latin typeface="Verdana" panose="020B0604030504040204" pitchFamily="34" charset="0"/>
                <a:ea typeface="Verdana" panose="020B0604030504040204" pitchFamily="34" charset="0"/>
              </a:rPr>
              <a:t>Verder bevat de presentatie een overzicht van de standaard iconen die gebruikt worden in netwerk tekeningen, zoals Load balancers, servers, firewalls en netwerkzones. Dit gedeelte biedt ook een voorbeeld over hoe je deze iconen effectief kunt gebruiken om duidelijkheid en consistentie in je tekening te waarborgen.</a:t>
            </a:r>
            <a:endParaRPr lang="nl-NL" sz="1000" i="0" dirty="0">
              <a:latin typeface="Verdana"/>
              <a:ea typeface="Verdana"/>
            </a:endParaRPr>
          </a:p>
          <a:p>
            <a:pPr marL="171450" indent="-171450">
              <a:buClr>
                <a:schemeClr val="accent3"/>
              </a:buClr>
              <a:buFont typeface="Wingdings" panose="05000000000000000000" pitchFamily="2" charset="2"/>
              <a:buChar char="§"/>
            </a:pPr>
            <a:r>
              <a:rPr lang="nl-NL" sz="1000" i="0" dirty="0">
                <a:latin typeface="Verdana" panose="020B0604030504040204" pitchFamily="34" charset="0"/>
                <a:ea typeface="Verdana" panose="020B0604030504040204" pitchFamily="34" charset="0"/>
              </a:rPr>
              <a:t>Bestanden die ondersteuning bieden:</a:t>
            </a:r>
          </a:p>
          <a:p>
            <a:pPr marL="628650" lvl="1" indent="-171450">
              <a:buClr>
                <a:schemeClr val="accent3"/>
              </a:buClr>
              <a:buFont typeface="Wingdings" panose="05000000000000000000" pitchFamily="2" charset="2"/>
              <a:buChar char="§"/>
            </a:pPr>
            <a:r>
              <a:rPr lang="nl-NL" sz="1000" i="0" dirty="0">
                <a:latin typeface="Verdana" panose="020B0604030504040204" pitchFamily="34" charset="0"/>
                <a:ea typeface="Verdana" panose="020B0604030504040204" pitchFamily="34" charset="0"/>
              </a:rPr>
              <a:t>IP Nummerplan</a:t>
            </a:r>
          </a:p>
          <a:p>
            <a:pPr marL="628650" lvl="1" indent="-171450">
              <a:buClr>
                <a:schemeClr val="accent3"/>
              </a:buClr>
              <a:buFont typeface="Wingdings" panose="05000000000000000000" pitchFamily="2" charset="2"/>
              <a:buChar char="§"/>
            </a:pPr>
            <a:r>
              <a:rPr lang="nl-NL" sz="1000" i="0" dirty="0">
                <a:latin typeface="Verdana" panose="020B0604030504040204" pitchFamily="34" charset="0"/>
                <a:ea typeface="Verdana" panose="020B0604030504040204" pitchFamily="34" charset="0"/>
              </a:rPr>
              <a:t>Netwerkplan handleiding</a:t>
            </a:r>
          </a:p>
          <a:p>
            <a:pPr marL="171450" indent="-171450">
              <a:buClr>
                <a:srgbClr val="3BA7BF"/>
              </a:buClr>
              <a:buFont typeface="Wingdings" panose="05000000000000000000" pitchFamily="2" charset="2"/>
              <a:buChar char="§"/>
            </a:pPr>
            <a:r>
              <a:rPr lang="nl-NL" sz="1000" b="1" i="0" dirty="0">
                <a:latin typeface="Verdana" panose="020B0604030504040204" pitchFamily="34" charset="0"/>
                <a:ea typeface="Verdana" panose="020B0604030504040204" pitchFamily="34" charset="0"/>
              </a:rPr>
              <a:t>Toelichting Level 1:</a:t>
            </a:r>
            <a:r>
              <a:rPr lang="nl-NL" sz="1000" i="0" dirty="0">
                <a:latin typeface="Verdana" panose="020B0604030504040204" pitchFamily="34" charset="0"/>
                <a:ea typeface="Verdana" panose="020B0604030504040204" pitchFamily="34" charset="0"/>
              </a:rPr>
              <a:t> Dit betreft het overzicht van de volledige netwerktopologie, waarin het totale netwerk in zijn geheel wordt weergegeven.</a:t>
            </a:r>
          </a:p>
          <a:p>
            <a:pPr marL="171450" indent="-171450">
              <a:buClr>
                <a:srgbClr val="3BA7BF"/>
              </a:buClr>
              <a:buFont typeface="Wingdings" panose="05000000000000000000" pitchFamily="2" charset="2"/>
              <a:buChar char="§"/>
            </a:pPr>
            <a:r>
              <a:rPr lang="nl-NL" sz="1000" b="1" i="0" dirty="0">
                <a:latin typeface="Verdana" panose="020B0604030504040204" pitchFamily="34" charset="0"/>
                <a:ea typeface="Verdana" panose="020B0604030504040204" pitchFamily="34" charset="0"/>
              </a:rPr>
              <a:t>Toelichting Level 2:</a:t>
            </a:r>
            <a:r>
              <a:rPr lang="nl-NL" sz="1000" i="0" dirty="0">
                <a:latin typeface="Verdana" panose="020B0604030504040204" pitchFamily="34" charset="0"/>
                <a:ea typeface="Verdana" panose="020B0604030504040204" pitchFamily="34" charset="0"/>
              </a:rPr>
              <a:t> Hierbij wordt ingezoomd op afzonderlijke zones en de bijbehorende segmenten en componenten, zoals de DMZ, het interne netwerk, de cloud en derde-partij-netwerken. Indien beschikbaar, dienen ook de gebruikte IP-reeksen van de segmenten en de IP-adressen van de componenten te worden vermeld.</a:t>
            </a:r>
          </a:p>
          <a:p>
            <a:pPr marL="171450" indent="-171450"/>
            <a:endParaRPr lang="nl-NL" i="0" dirty="0">
              <a:latin typeface="Verdana" panose="020B0604030504040204" pitchFamily="34" charset="0"/>
              <a:ea typeface="Verdana" panose="020B0604030504040204" pitchFamily="34" charset="0"/>
            </a:endParaRPr>
          </a:p>
        </p:txBody>
      </p:sp>
      <p:sp>
        <p:nvSpPr>
          <p:cNvPr id="2" name="Footer Placeholder 8">
            <a:extLst>
              <a:ext uri="{FF2B5EF4-FFF2-40B4-BE49-F238E27FC236}">
                <a16:creationId xmlns:a16="http://schemas.microsoft.com/office/drawing/2014/main" id="{D4360970-9A97-2614-C699-54083C16B09A}"/>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4198014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3A4A5F-D979-5619-95A7-FCF1F173723E}"/>
              </a:ext>
            </a:extLst>
          </p:cNvPr>
          <p:cNvSpPr>
            <a:spLocks noGrp="1"/>
          </p:cNvSpPr>
          <p:nvPr>
            <p:ph type="title"/>
          </p:nvPr>
        </p:nvSpPr>
        <p:spPr>
          <a:xfrm>
            <a:off x="230984" y="646730"/>
            <a:ext cx="8725815" cy="614532"/>
          </a:xfrm>
        </p:spPr>
        <p:txBody>
          <a:bodyPr/>
          <a:lstStyle/>
          <a:p>
            <a:r>
              <a:rPr lang="nl-NL" sz="2400" dirty="0">
                <a:latin typeface="Verdana"/>
                <a:ea typeface="Verdana"/>
              </a:rPr>
              <a:t>Netwerk componenten / basis bouwstenen</a:t>
            </a:r>
            <a:endParaRPr lang="en-US" sz="2400" dirty="0"/>
          </a:p>
        </p:txBody>
      </p:sp>
      <p:pic>
        <p:nvPicPr>
          <p:cNvPr id="6" name="Afbeelding 5">
            <a:extLst>
              <a:ext uri="{FF2B5EF4-FFF2-40B4-BE49-F238E27FC236}">
                <a16:creationId xmlns:a16="http://schemas.microsoft.com/office/drawing/2014/main" id="{1329F308-E3C8-2F6D-BC14-D9405ABBB38E}"/>
              </a:ext>
            </a:extLst>
          </p:cNvPr>
          <p:cNvPicPr>
            <a:picLocks noChangeAspect="1"/>
          </p:cNvPicPr>
          <p:nvPr/>
        </p:nvPicPr>
        <p:blipFill>
          <a:blip r:embed="rId3"/>
          <a:stretch>
            <a:fillRect/>
          </a:stretch>
        </p:blipFill>
        <p:spPr>
          <a:xfrm>
            <a:off x="-2" y="4937966"/>
            <a:ext cx="9144000" cy="205534"/>
          </a:xfrm>
          <a:prstGeom prst="rect">
            <a:avLst/>
          </a:prstGeom>
        </p:spPr>
      </p:pic>
      <p:sp>
        <p:nvSpPr>
          <p:cNvPr id="7" name="Tijdelijke aanduiding voor tekst 6">
            <a:extLst>
              <a:ext uri="{FF2B5EF4-FFF2-40B4-BE49-F238E27FC236}">
                <a16:creationId xmlns:a16="http://schemas.microsoft.com/office/drawing/2014/main" id="{C8C7B3A6-2810-1BBA-9040-827F8D3D719C}"/>
              </a:ext>
            </a:extLst>
          </p:cNvPr>
          <p:cNvSpPr>
            <a:spLocks noGrp="1"/>
          </p:cNvSpPr>
          <p:nvPr>
            <p:ph type="body" sz="quarter" idx="10"/>
          </p:nvPr>
        </p:nvSpPr>
        <p:spPr>
          <a:xfrm>
            <a:off x="432000" y="1362723"/>
            <a:ext cx="8156845" cy="3505859"/>
          </a:xfrm>
        </p:spPr>
        <p:txBody>
          <a:bodyPr vert="horz" lIns="91440" tIns="45720" rIns="91440" bIns="45720" rtlCol="0" anchor="t">
            <a:normAutofit/>
          </a:bodyPr>
          <a:lstStyle/>
          <a:p>
            <a:pPr marL="171450" indent="-171450">
              <a:buClr>
                <a:schemeClr val="accent3"/>
              </a:buClr>
              <a:buFont typeface="Wingdings" panose="05000000000000000000" pitchFamily="2" charset="2"/>
              <a:buChar char="§"/>
            </a:pPr>
            <a:r>
              <a:rPr lang="nl-NL" b="0" dirty="0">
                <a:latin typeface="Verdana"/>
                <a:ea typeface="Verdana"/>
              </a:rPr>
              <a:t>Server/Storage </a:t>
            </a:r>
            <a:endParaRPr lang="nl-NL" b="0" dirty="0">
              <a:latin typeface="Verdana" panose="020B0604030504040204" pitchFamily="34" charset="0"/>
              <a:ea typeface="Verdana" panose="020B0604030504040204" pitchFamily="34" charset="0"/>
            </a:endParaRPr>
          </a:p>
          <a:p>
            <a:pPr marL="171450" indent="-171450">
              <a:buClr>
                <a:schemeClr val="accent3"/>
              </a:buClr>
              <a:buFont typeface="Wingdings" panose="05000000000000000000" pitchFamily="2" charset="2"/>
              <a:buChar char="§"/>
            </a:pPr>
            <a:endParaRPr lang="nl-NL" dirty="0">
              <a:latin typeface="Verdana"/>
              <a:ea typeface="Verdana"/>
            </a:endParaRPr>
          </a:p>
          <a:p>
            <a:pPr marL="171450" indent="-171450">
              <a:buClr>
                <a:schemeClr val="accent3"/>
              </a:buClr>
              <a:buFont typeface="Wingdings" panose="05000000000000000000" pitchFamily="2" charset="2"/>
              <a:buChar char="§"/>
            </a:pPr>
            <a:r>
              <a:rPr lang="nl-NL" b="0" dirty="0">
                <a:latin typeface="Verdana"/>
                <a:ea typeface="Verdana"/>
              </a:rPr>
              <a:t>Werkstation</a:t>
            </a:r>
            <a:endParaRPr lang="nl-NL" b="0" dirty="0">
              <a:latin typeface="Verdana" panose="020B0604030504040204" pitchFamily="34" charset="0"/>
              <a:ea typeface="Verdana" panose="020B0604030504040204" pitchFamily="34" charset="0"/>
            </a:endParaRPr>
          </a:p>
          <a:p>
            <a:pPr>
              <a:buClr>
                <a:schemeClr val="accent3"/>
              </a:buClr>
            </a:pPr>
            <a:endParaRPr lang="nl-NL" b="0" dirty="0">
              <a:latin typeface="Verdana"/>
              <a:ea typeface="Verdana"/>
            </a:endParaRPr>
          </a:p>
          <a:p>
            <a:pPr marL="171450" indent="-171450">
              <a:buClr>
                <a:schemeClr val="accent3"/>
              </a:buClr>
              <a:buFont typeface="Wingdings" panose="05000000000000000000" pitchFamily="2" charset="2"/>
              <a:buChar char="§"/>
            </a:pPr>
            <a:r>
              <a:rPr lang="nl-NL" b="0" dirty="0">
                <a:latin typeface="Verdana"/>
                <a:ea typeface="Verdana"/>
              </a:rPr>
              <a:t>Load </a:t>
            </a:r>
            <a:r>
              <a:rPr lang="nl-NL" b="0" dirty="0" err="1">
                <a:latin typeface="Verdana"/>
                <a:ea typeface="Verdana"/>
              </a:rPr>
              <a:t>balancer</a:t>
            </a:r>
            <a:r>
              <a:rPr lang="nl-NL" b="0" dirty="0">
                <a:latin typeface="Verdana"/>
                <a:ea typeface="Verdana"/>
              </a:rPr>
              <a:t> </a:t>
            </a:r>
            <a:endParaRPr lang="nl-NL" b="0" dirty="0">
              <a:latin typeface="Verdana" panose="020B0604030504040204" pitchFamily="34" charset="0"/>
              <a:ea typeface="Verdana" panose="020B0604030504040204" pitchFamily="34" charset="0"/>
            </a:endParaRPr>
          </a:p>
          <a:p>
            <a:pPr>
              <a:buClr>
                <a:schemeClr val="accent3"/>
              </a:buClr>
            </a:pPr>
            <a:endParaRPr lang="nl-NL" b="0" dirty="0">
              <a:latin typeface="Verdana"/>
              <a:ea typeface="Verdana"/>
            </a:endParaRPr>
          </a:p>
          <a:p>
            <a:pPr marL="171450" indent="-171450">
              <a:buClr>
                <a:schemeClr val="accent3"/>
              </a:buClr>
              <a:buFont typeface="Wingdings" panose="05000000000000000000" pitchFamily="2" charset="2"/>
              <a:buChar char="§"/>
            </a:pPr>
            <a:r>
              <a:rPr lang="nl-NL" b="0" dirty="0">
                <a:latin typeface="Verdana"/>
                <a:ea typeface="Verdana"/>
              </a:rPr>
              <a:t>Firewall</a:t>
            </a:r>
            <a:endParaRPr lang="nl-NL" b="0" dirty="0">
              <a:latin typeface="Verdana" panose="020B0604030504040204" pitchFamily="34" charset="0"/>
              <a:ea typeface="Verdana" panose="020B0604030504040204" pitchFamily="34" charset="0"/>
            </a:endParaRPr>
          </a:p>
          <a:p>
            <a:pPr>
              <a:buClr>
                <a:srgbClr val="3BA7BF"/>
              </a:buClr>
            </a:pP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Sans-Serif" panose="05000000000000000000" pitchFamily="2" charset="2"/>
              <a:buChar char="§"/>
            </a:pPr>
            <a:r>
              <a:rPr lang="nl-NL" b="0" dirty="0">
                <a:latin typeface="Verdana"/>
                <a:ea typeface="Verdana"/>
              </a:rPr>
              <a:t>Forward/Reverse</a:t>
            </a:r>
            <a:br>
              <a:rPr lang="nl-NL" b="0" dirty="0">
                <a:latin typeface="Verdana"/>
                <a:ea typeface="Verdana"/>
              </a:rPr>
            </a:br>
            <a:r>
              <a:rPr lang="nl-NL" b="0" dirty="0">
                <a:latin typeface="Verdana"/>
                <a:ea typeface="Verdana"/>
              </a:rPr>
              <a:t>Proxy server</a:t>
            </a:r>
          </a:p>
          <a:p>
            <a:pPr marL="171450" indent="-171450">
              <a:buClr>
                <a:srgbClr val="3BA7BF"/>
              </a:buClr>
              <a:buFont typeface="Wingdings" panose="05000000000000000000" pitchFamily="2" charset="2"/>
              <a:buChar char="§"/>
            </a:pP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r>
              <a:rPr lang="nl-NL" b="0" dirty="0">
                <a:latin typeface="Verdana" panose="020B0604030504040204" pitchFamily="34" charset="0"/>
                <a:ea typeface="Verdana" panose="020B0604030504040204" pitchFamily="34" charset="0"/>
              </a:rPr>
              <a:t>Active Directory (AD)</a:t>
            </a:r>
          </a:p>
          <a:p>
            <a:pPr marL="171450" indent="-171450">
              <a:buClr>
                <a:srgbClr val="3BA7BF"/>
              </a:buClr>
              <a:buFont typeface="Wingdings" panose="05000000000000000000" pitchFamily="2" charset="2"/>
              <a:buChar char="§"/>
            </a:pP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r>
              <a:rPr lang="nl-NL" b="0" dirty="0">
                <a:latin typeface="Verdana" panose="020B0604030504040204" pitchFamily="34" charset="0"/>
                <a:ea typeface="Verdana" panose="020B0604030504040204" pitchFamily="34" charset="0"/>
              </a:rPr>
              <a:t>IDS/IPS</a:t>
            </a:r>
          </a:p>
          <a:p>
            <a:pPr>
              <a:buClr>
                <a:srgbClr val="3BA7BF"/>
              </a:buClr>
            </a:pPr>
            <a:endParaRPr lang="nl-NL"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dirty="0">
              <a:latin typeface="Verdana" panose="020B0604030504040204" pitchFamily="34" charset="0"/>
              <a:ea typeface="Verdana" panose="020B0604030504040204" pitchFamily="34" charset="0"/>
            </a:endParaRPr>
          </a:p>
        </p:txBody>
      </p:sp>
      <p:sp>
        <p:nvSpPr>
          <p:cNvPr id="4" name="Ondertitel 2">
            <a:extLst>
              <a:ext uri="{FF2B5EF4-FFF2-40B4-BE49-F238E27FC236}">
                <a16:creationId xmlns:a16="http://schemas.microsoft.com/office/drawing/2014/main" id="{0732BA37-EEBF-73F5-D576-DE8188DF8254}"/>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pic>
        <p:nvPicPr>
          <p:cNvPr id="3" name="Graphic 2" descr="Database outline">
            <a:extLst>
              <a:ext uri="{FF2B5EF4-FFF2-40B4-BE49-F238E27FC236}">
                <a16:creationId xmlns:a16="http://schemas.microsoft.com/office/drawing/2014/main" id="{4AD5DF70-7CFC-0C2A-4C11-907C7946F38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32685" y="1159792"/>
            <a:ext cx="542925" cy="542925"/>
          </a:xfrm>
          <a:prstGeom prst="rect">
            <a:avLst/>
          </a:prstGeom>
        </p:spPr>
      </p:pic>
      <p:pic>
        <p:nvPicPr>
          <p:cNvPr id="8" name="Graphic 7" descr="Full Brick Wall outline">
            <a:extLst>
              <a:ext uri="{FF2B5EF4-FFF2-40B4-BE49-F238E27FC236}">
                <a16:creationId xmlns:a16="http://schemas.microsoft.com/office/drawing/2014/main" id="{43B63D29-665B-3A47-6073-E354F0339AB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2769047" y="2650907"/>
            <a:ext cx="464344" cy="464344"/>
          </a:xfrm>
          <a:prstGeom prst="rect">
            <a:avLst/>
          </a:prstGeom>
        </p:spPr>
      </p:pic>
      <p:pic>
        <p:nvPicPr>
          <p:cNvPr id="9" name="Graphic 8" descr="Computer outline">
            <a:extLst>
              <a:ext uri="{FF2B5EF4-FFF2-40B4-BE49-F238E27FC236}">
                <a16:creationId xmlns:a16="http://schemas.microsoft.com/office/drawing/2014/main" id="{B8E4CC61-7D5A-5047-002E-AFCEE1711C4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71212" y="1697507"/>
            <a:ext cx="550069" cy="571500"/>
          </a:xfrm>
          <a:prstGeom prst="rect">
            <a:avLst/>
          </a:prstGeom>
        </p:spPr>
      </p:pic>
      <p:pic>
        <p:nvPicPr>
          <p:cNvPr id="11" name="Graphic 10" descr="Network diagram outline">
            <a:extLst>
              <a:ext uri="{FF2B5EF4-FFF2-40B4-BE49-F238E27FC236}">
                <a16:creationId xmlns:a16="http://schemas.microsoft.com/office/drawing/2014/main" id="{BB1305E6-BD4F-8F17-E0BE-E6B9C6A2FC8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0800000">
            <a:off x="2692632" y="2221369"/>
            <a:ext cx="578645" cy="500064"/>
          </a:xfrm>
          <a:prstGeom prst="rect">
            <a:avLst/>
          </a:prstGeom>
        </p:spPr>
      </p:pic>
      <p:sp>
        <p:nvSpPr>
          <p:cNvPr id="12" name="Tijdelijke aanduiding voor tekst 6">
            <a:extLst>
              <a:ext uri="{FF2B5EF4-FFF2-40B4-BE49-F238E27FC236}">
                <a16:creationId xmlns:a16="http://schemas.microsoft.com/office/drawing/2014/main" id="{9AA3786A-43A1-F124-BEB5-1674339075CB}"/>
              </a:ext>
            </a:extLst>
          </p:cNvPr>
          <p:cNvSpPr txBox="1">
            <a:spLocks/>
          </p:cNvSpPr>
          <p:nvPr/>
        </p:nvSpPr>
        <p:spPr>
          <a:xfrm>
            <a:off x="4330042" y="1293339"/>
            <a:ext cx="1926625" cy="2977033"/>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Clr>
                <a:schemeClr val="accent3"/>
              </a:buClr>
              <a:buFont typeface="Wingdings" panose="05000000000000000000" pitchFamily="2" charset="2"/>
              <a:buChar char="§"/>
            </a:pPr>
            <a:r>
              <a:rPr lang="nl-NL" b="0" i="0" dirty="0">
                <a:latin typeface="Verdana"/>
                <a:ea typeface="Verdana"/>
              </a:rPr>
              <a:t>M365 </a:t>
            </a:r>
            <a:endParaRPr lang="nl-NL" b="0" i="0" dirty="0">
              <a:latin typeface="Verdana" panose="020B0604030504040204" pitchFamily="34" charset="0"/>
              <a:ea typeface="Verdana" panose="020B0604030504040204" pitchFamily="34" charset="0"/>
            </a:endParaRPr>
          </a:p>
          <a:p>
            <a:pPr marL="171450" indent="-171450">
              <a:buClr>
                <a:schemeClr val="accent3"/>
              </a:buClr>
              <a:buFont typeface="Wingdings" panose="05000000000000000000" pitchFamily="2" charset="2"/>
              <a:buChar char="§"/>
            </a:pPr>
            <a:endParaRPr lang="nl-NL" b="0" i="0" dirty="0">
              <a:latin typeface="Verdana"/>
              <a:ea typeface="Verdana"/>
            </a:endParaRPr>
          </a:p>
          <a:p>
            <a:pPr marL="171450" indent="-171450">
              <a:buClr>
                <a:schemeClr val="accent3"/>
              </a:buClr>
              <a:buFont typeface="Wingdings" panose="05000000000000000000" pitchFamily="2" charset="2"/>
              <a:buChar char="§"/>
            </a:pPr>
            <a:r>
              <a:rPr lang="nl-NL" b="0" i="0" dirty="0">
                <a:latin typeface="Verdana"/>
                <a:ea typeface="Verdana"/>
              </a:rPr>
              <a:t>Cloud Service</a:t>
            </a:r>
          </a:p>
          <a:p>
            <a:pPr marL="171450" indent="-171450">
              <a:buClr>
                <a:schemeClr val="accent3"/>
              </a:buClr>
              <a:buFont typeface="Wingdings" panose="05000000000000000000" pitchFamily="2" charset="2"/>
              <a:buChar char="§"/>
            </a:pPr>
            <a:endParaRPr lang="nl-NL" b="0" i="0" dirty="0">
              <a:latin typeface="Verdana"/>
              <a:ea typeface="Verdana"/>
            </a:endParaRPr>
          </a:p>
          <a:p>
            <a:pPr marL="171450" indent="-171450">
              <a:buClr>
                <a:schemeClr val="accent3"/>
              </a:buClr>
              <a:buFont typeface="Wingdings" panose="05000000000000000000" pitchFamily="2" charset="2"/>
              <a:buChar char="§"/>
            </a:pPr>
            <a:r>
              <a:rPr lang="nl-NL" b="0" i="0" dirty="0">
                <a:latin typeface="Verdana" panose="020B0604030504040204" pitchFamily="34" charset="0"/>
                <a:ea typeface="Verdana" panose="020B0604030504040204" pitchFamily="34" charset="0"/>
              </a:rPr>
              <a:t>Remote gebruiker</a:t>
            </a:r>
          </a:p>
          <a:p>
            <a:pPr marL="171450" indent="-171450">
              <a:buClr>
                <a:schemeClr val="accent3"/>
              </a:buClr>
              <a:buFont typeface="Wingdings" panose="05000000000000000000" pitchFamily="2" charset="2"/>
              <a:buChar char="§"/>
            </a:pPr>
            <a:endParaRPr lang="nl-NL" b="0" i="0" dirty="0">
              <a:latin typeface="Verdana"/>
              <a:ea typeface="Verdana"/>
            </a:endParaRPr>
          </a:p>
          <a:p>
            <a:pPr marL="171450" indent="-171450">
              <a:buClr>
                <a:srgbClr val="3BA7BF"/>
              </a:buClr>
              <a:buFont typeface="Wingdings" panose="05000000000000000000" pitchFamily="2" charset="2"/>
              <a:buChar char="§"/>
            </a:pPr>
            <a:r>
              <a:rPr lang="nl-NL" b="0" i="0" dirty="0">
                <a:latin typeface="Verdana"/>
                <a:ea typeface="Verdana"/>
              </a:rPr>
              <a:t>Kantoor</a:t>
            </a:r>
          </a:p>
          <a:p>
            <a:pPr marL="171450" indent="-171450">
              <a:buClr>
                <a:srgbClr val="3BA7BF"/>
              </a:buClr>
              <a:buFont typeface="Wingdings" panose="05000000000000000000" pitchFamily="2" charset="2"/>
              <a:buChar char="§"/>
            </a:pPr>
            <a:endParaRPr lang="nl-NL" b="0" i="0" dirty="0">
              <a:latin typeface="Verdana"/>
              <a:ea typeface="Verdana"/>
            </a:endParaRPr>
          </a:p>
          <a:p>
            <a:pPr marL="171450" indent="-171450">
              <a:buClr>
                <a:srgbClr val="3BA7BF"/>
              </a:buClr>
              <a:buFont typeface="Wingdings" panose="05000000000000000000" pitchFamily="2" charset="2"/>
              <a:buChar char="§"/>
            </a:pPr>
            <a:r>
              <a:rPr lang="nl-NL" b="0" i="0" dirty="0">
                <a:latin typeface="Verdana" panose="020B0604030504040204" pitchFamily="34" charset="0"/>
                <a:ea typeface="Verdana" panose="020B0604030504040204" pitchFamily="34" charset="0"/>
              </a:rPr>
              <a:t>User </a:t>
            </a:r>
            <a:endParaRPr lang="nl-NL" b="0" i="0" dirty="0">
              <a:latin typeface="Verdana"/>
              <a:ea typeface="Verdana"/>
            </a:endParaRPr>
          </a:p>
          <a:p>
            <a:pPr marL="171450" indent="-171450">
              <a:buClr>
                <a:srgbClr val="3BA7BF"/>
              </a:buClr>
              <a:buFont typeface="Wingdings" panose="05000000000000000000" pitchFamily="2" charset="2"/>
              <a:buChar char="§"/>
            </a:pPr>
            <a:endParaRPr lang="nl-NL" b="0" i="0" dirty="0">
              <a:latin typeface="Verdana"/>
              <a:ea typeface="Verdana"/>
            </a:endParaRPr>
          </a:p>
          <a:p>
            <a:pPr marL="171450" indent="-171450">
              <a:buClr>
                <a:srgbClr val="3BA7BF"/>
              </a:buClr>
              <a:buFont typeface="Wingdings" panose="05000000000000000000" pitchFamily="2" charset="2"/>
              <a:buChar char="§"/>
            </a:pPr>
            <a:r>
              <a:rPr lang="nl-NL" b="0" i="0" dirty="0">
                <a:latin typeface="Verdana"/>
                <a:ea typeface="Verdana"/>
              </a:rPr>
              <a:t>Extern afhankelijke diensten</a:t>
            </a:r>
            <a:endParaRPr lang="nl-NL" b="0"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sz="1800"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a:ea typeface="Verdana"/>
            </a:endParaRPr>
          </a:p>
          <a:p>
            <a:pPr marL="171450" indent="-171450">
              <a:buClr>
                <a:srgbClr val="3BA7BF"/>
              </a:buClr>
              <a:buFont typeface="Wingdings" panose="05000000000000000000" pitchFamily="2" charset="2"/>
              <a:buChar char="§"/>
            </a:pPr>
            <a:endParaRPr lang="nl-NL" i="0" dirty="0">
              <a:latin typeface="Verdana"/>
              <a:ea typeface="Verdana"/>
            </a:endParaRPr>
          </a:p>
          <a:p>
            <a:pPr marL="171450" indent="-171450">
              <a:buClr>
                <a:srgbClr val="3BA7BF"/>
              </a:buClr>
              <a:buFont typeface="Wingdings" panose="05000000000000000000" pitchFamily="2" charset="2"/>
              <a:buChar char="§"/>
            </a:pPr>
            <a:endParaRPr lang="nl-NL" i="0" dirty="0">
              <a:latin typeface="Verdana"/>
              <a:ea typeface="Verdana"/>
            </a:endParaRPr>
          </a:p>
          <a:p>
            <a:pPr marL="171450" indent="-171450">
              <a:buClr>
                <a:srgbClr val="3BA7BF"/>
              </a:buClr>
              <a:buFont typeface="Wingdings" panose="05000000000000000000" pitchFamily="2" charset="2"/>
              <a:buChar char="§"/>
            </a:pPr>
            <a:endParaRPr lang="nl-NL" i="0" dirty="0">
              <a:latin typeface="Verdana"/>
              <a:ea typeface="Verdana"/>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a:buClr>
                <a:srgbClr val="3BA7BF"/>
              </a:buCl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i="0" dirty="0">
              <a:latin typeface="Verdana" panose="020B0604030504040204" pitchFamily="34" charset="0"/>
              <a:ea typeface="Verdana" panose="020B0604030504040204" pitchFamily="34" charset="0"/>
            </a:endParaRPr>
          </a:p>
        </p:txBody>
      </p:sp>
      <p:pic>
        <p:nvPicPr>
          <p:cNvPr id="15" name="Graphic 14" descr="Search Inventory outline">
            <a:extLst>
              <a:ext uri="{FF2B5EF4-FFF2-40B4-BE49-F238E27FC236}">
                <a16:creationId xmlns:a16="http://schemas.microsoft.com/office/drawing/2014/main" id="{1251CEE8-7E33-ED17-C35F-865DF2747476}"/>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717828" y="4220894"/>
            <a:ext cx="528252" cy="543699"/>
          </a:xfrm>
          <a:prstGeom prst="rect">
            <a:avLst/>
          </a:prstGeom>
        </p:spPr>
      </p:pic>
      <p:pic>
        <p:nvPicPr>
          <p:cNvPr id="16" name="Graphic 15" descr="Upload outline">
            <a:extLst>
              <a:ext uri="{FF2B5EF4-FFF2-40B4-BE49-F238E27FC236}">
                <a16:creationId xmlns:a16="http://schemas.microsoft.com/office/drawing/2014/main" id="{2B165EC0-6AAA-5318-2DB9-561F3E63139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6347905" y="1662153"/>
            <a:ext cx="421471" cy="414254"/>
          </a:xfrm>
          <a:prstGeom prst="rect">
            <a:avLst/>
          </a:prstGeom>
        </p:spPr>
      </p:pic>
      <p:pic>
        <p:nvPicPr>
          <p:cNvPr id="18" name="Graphic 17" descr="Building outline">
            <a:extLst>
              <a:ext uri="{FF2B5EF4-FFF2-40B4-BE49-F238E27FC236}">
                <a16:creationId xmlns:a16="http://schemas.microsoft.com/office/drawing/2014/main" id="{029D8245-9261-FC5D-4DC4-9BB982490E60}"/>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359648" y="2593644"/>
            <a:ext cx="402529" cy="343681"/>
          </a:xfrm>
          <a:prstGeom prst="rect">
            <a:avLst/>
          </a:prstGeom>
        </p:spPr>
      </p:pic>
      <p:sp>
        <p:nvSpPr>
          <p:cNvPr id="22" name="Rectangle: Rounded Corners 21">
            <a:extLst>
              <a:ext uri="{FF2B5EF4-FFF2-40B4-BE49-F238E27FC236}">
                <a16:creationId xmlns:a16="http://schemas.microsoft.com/office/drawing/2014/main" id="{F63071A2-992F-664C-3477-D20CE42C56D5}"/>
              </a:ext>
            </a:extLst>
          </p:cNvPr>
          <p:cNvSpPr/>
          <p:nvPr/>
        </p:nvSpPr>
        <p:spPr>
          <a:xfrm>
            <a:off x="6329416" y="3414639"/>
            <a:ext cx="1681890" cy="1452872"/>
          </a:xfrm>
          <a:prstGeom prst="roundRect">
            <a:avLst/>
          </a:prstGeom>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l">
              <a:lnSpc>
                <a:spcPct val="120000"/>
              </a:lnSpc>
              <a:spcBef>
                <a:spcPts val="0"/>
              </a:spcBef>
            </a:pPr>
            <a:r>
              <a:rPr lang="en-US" sz="800" b="1" i="0" dirty="0">
                <a:solidFill>
                  <a:schemeClr val="tx1"/>
                </a:solidFill>
                <a:ea typeface="Verdana"/>
              </a:rPr>
              <a:t>Bijvoorbeeld</a:t>
            </a:r>
            <a:r>
              <a:rPr lang="en-US" sz="800" i="0" dirty="0">
                <a:solidFill>
                  <a:schemeClr val="tx1"/>
                </a:solidFill>
                <a:ea typeface="Verdana"/>
              </a:rPr>
              <a:t>: </a:t>
            </a:r>
            <a:endParaRPr lang="nl-NL" sz="800" i="0" dirty="0">
              <a:solidFill>
                <a:schemeClr val="tx1"/>
              </a:solidFill>
              <a:ea typeface="Verdana"/>
            </a:endParaRPr>
          </a:p>
          <a:p>
            <a:pPr marL="171450" indent="-171450" algn="l">
              <a:lnSpc>
                <a:spcPct val="120000"/>
              </a:lnSpc>
              <a:spcBef>
                <a:spcPts val="0"/>
              </a:spcBef>
              <a:buFont typeface="Wingdings,Sans-Serif"/>
              <a:buChar char="§"/>
            </a:pPr>
            <a:r>
              <a:rPr lang="en-US" sz="800" i="0" dirty="0">
                <a:solidFill>
                  <a:schemeClr val="tx1"/>
                </a:solidFill>
                <a:ea typeface="Verdana"/>
              </a:rPr>
              <a:t>Rijksadresgids</a:t>
            </a:r>
          </a:p>
          <a:p>
            <a:pPr marL="171450" indent="-171450" algn="l">
              <a:lnSpc>
                <a:spcPct val="120000"/>
              </a:lnSpc>
              <a:spcBef>
                <a:spcPts val="0"/>
              </a:spcBef>
              <a:buFont typeface="Wingdings,Sans-Serif"/>
              <a:buChar char="§"/>
            </a:pPr>
            <a:r>
              <a:rPr lang="nl-NL" sz="800" i="0" dirty="0">
                <a:solidFill>
                  <a:schemeClr val="tx1"/>
                </a:solidFill>
                <a:ea typeface="Verdana"/>
              </a:rPr>
              <a:t>RijksDNS</a:t>
            </a:r>
          </a:p>
          <a:p>
            <a:pPr marL="171450" indent="-171450" algn="l">
              <a:lnSpc>
                <a:spcPct val="120000"/>
              </a:lnSpc>
              <a:spcBef>
                <a:spcPts val="0"/>
              </a:spcBef>
              <a:buFont typeface="Wingdings,Sans-Serif"/>
              <a:buChar char="§"/>
            </a:pPr>
            <a:r>
              <a:rPr lang="nl-NL" sz="800" i="0" dirty="0">
                <a:solidFill>
                  <a:schemeClr val="tx1"/>
                </a:solidFill>
                <a:ea typeface="Verdana"/>
              </a:rPr>
              <a:t>Rijksportaal </a:t>
            </a:r>
          </a:p>
          <a:p>
            <a:pPr marL="171450" indent="-171450" algn="l">
              <a:lnSpc>
                <a:spcPct val="120000"/>
              </a:lnSpc>
              <a:spcBef>
                <a:spcPts val="0"/>
              </a:spcBef>
              <a:buFont typeface="Wingdings,Sans-Serif"/>
              <a:buChar char="§"/>
            </a:pPr>
            <a:r>
              <a:rPr lang="nl-NL" sz="800" i="0" dirty="0">
                <a:solidFill>
                  <a:schemeClr val="tx1"/>
                </a:solidFill>
                <a:ea typeface="Verdana"/>
              </a:rPr>
              <a:t>Pdirect</a:t>
            </a:r>
          </a:p>
          <a:p>
            <a:pPr marL="171450" indent="-171450" algn="l">
              <a:lnSpc>
                <a:spcPct val="120000"/>
              </a:lnSpc>
              <a:spcBef>
                <a:spcPts val="0"/>
              </a:spcBef>
              <a:buFont typeface="Wingdings,Sans-Serif"/>
              <a:buChar char="§"/>
            </a:pPr>
            <a:r>
              <a:rPr lang="nl-NL" sz="800" i="0" dirty="0">
                <a:solidFill>
                  <a:schemeClr val="tx1"/>
                </a:solidFill>
                <a:ea typeface="Verdana"/>
              </a:rPr>
              <a:t>Overige centrale dienst </a:t>
            </a:r>
            <a:endParaRPr lang="en-US" sz="800" i="0" dirty="0">
              <a:solidFill>
                <a:schemeClr val="tx1"/>
              </a:solidFill>
              <a:ea typeface="Verdana"/>
            </a:endParaRPr>
          </a:p>
          <a:p>
            <a:pPr marL="171450" indent="-171450" algn="l">
              <a:lnSpc>
                <a:spcPct val="120000"/>
              </a:lnSpc>
              <a:spcBef>
                <a:spcPts val="0"/>
              </a:spcBef>
              <a:buFont typeface="Wingdings,Sans-Serif"/>
              <a:buChar char="§"/>
            </a:pPr>
            <a:r>
              <a:rPr lang="nl-NL" sz="800" i="0" dirty="0">
                <a:solidFill>
                  <a:schemeClr val="tx1"/>
                </a:solidFill>
                <a:ea typeface="Verdana"/>
              </a:rPr>
              <a:t>DWR active directory </a:t>
            </a:r>
          </a:p>
          <a:p>
            <a:pPr marL="171450" indent="-171450" algn="l">
              <a:lnSpc>
                <a:spcPct val="120000"/>
              </a:lnSpc>
              <a:spcBef>
                <a:spcPts val="0"/>
              </a:spcBef>
              <a:buFont typeface="Wingdings,Sans-Serif"/>
              <a:buChar char="§"/>
            </a:pPr>
            <a:r>
              <a:rPr lang="nl-NL" sz="800" i="0" dirty="0">
                <a:solidFill>
                  <a:schemeClr val="tx1"/>
                </a:solidFill>
                <a:ea typeface="Verdana"/>
              </a:rPr>
              <a:t>DigId</a:t>
            </a:r>
          </a:p>
          <a:p>
            <a:pPr marL="171450" indent="-171450" algn="l">
              <a:lnSpc>
                <a:spcPct val="120000"/>
              </a:lnSpc>
              <a:spcBef>
                <a:spcPts val="0"/>
              </a:spcBef>
              <a:buFont typeface="Wingdings,Sans-Serif"/>
              <a:buChar char="§"/>
            </a:pPr>
            <a:r>
              <a:rPr lang="nl-NL" sz="800" i="0" dirty="0">
                <a:solidFill>
                  <a:schemeClr val="tx1"/>
                </a:solidFill>
                <a:ea typeface="Verdana"/>
              </a:rPr>
              <a:t>Certificaten</a:t>
            </a:r>
            <a:endParaRPr lang="en-US" sz="800" dirty="0">
              <a:solidFill>
                <a:schemeClr val="tx1"/>
              </a:solidFill>
              <a:ea typeface="Verdana"/>
            </a:endParaRPr>
          </a:p>
        </p:txBody>
      </p:sp>
      <p:pic>
        <p:nvPicPr>
          <p:cNvPr id="17" name="Graphic 16" descr="User outline">
            <a:extLst>
              <a:ext uri="{FF2B5EF4-FFF2-40B4-BE49-F238E27FC236}">
                <a16:creationId xmlns:a16="http://schemas.microsoft.com/office/drawing/2014/main" id="{CE428611-00C5-59F4-C035-CFB9EBFDB887}"/>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397308" y="3010922"/>
            <a:ext cx="307516" cy="307516"/>
          </a:xfrm>
          <a:prstGeom prst="rect">
            <a:avLst/>
          </a:prstGeom>
        </p:spPr>
      </p:pic>
      <p:pic>
        <p:nvPicPr>
          <p:cNvPr id="20" name="Graphic 19" descr="Server with solid fill">
            <a:extLst>
              <a:ext uri="{FF2B5EF4-FFF2-40B4-BE49-F238E27FC236}">
                <a16:creationId xmlns:a16="http://schemas.microsoft.com/office/drawing/2014/main" id="{49C1B165-36EF-4C26-5942-C4286F7DECFF}"/>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2782649" y="3150972"/>
            <a:ext cx="450742" cy="450742"/>
          </a:xfrm>
          <a:prstGeom prst="rect">
            <a:avLst/>
          </a:prstGeom>
        </p:spPr>
      </p:pic>
      <p:pic>
        <p:nvPicPr>
          <p:cNvPr id="23" name="Graphic 22" descr="Online meeting outline">
            <a:extLst>
              <a:ext uri="{FF2B5EF4-FFF2-40B4-BE49-F238E27FC236}">
                <a16:creationId xmlns:a16="http://schemas.microsoft.com/office/drawing/2014/main" id="{99747F6D-8C4E-A433-3341-1424A977D330}"/>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2769047" y="3694188"/>
            <a:ext cx="464344" cy="464344"/>
          </a:xfrm>
          <a:prstGeom prst="rect">
            <a:avLst/>
          </a:prstGeom>
        </p:spPr>
      </p:pic>
      <p:pic>
        <p:nvPicPr>
          <p:cNvPr id="10" name="Graphic 9" descr="Upload outline">
            <a:extLst>
              <a:ext uri="{FF2B5EF4-FFF2-40B4-BE49-F238E27FC236}">
                <a16:creationId xmlns:a16="http://schemas.microsoft.com/office/drawing/2014/main" id="{31316347-8BE6-5B0A-C640-D67529ED2695}"/>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6360517" y="1199967"/>
            <a:ext cx="386568" cy="379949"/>
          </a:xfrm>
          <a:prstGeom prst="rect">
            <a:avLst/>
          </a:prstGeom>
        </p:spPr>
      </p:pic>
      <p:pic>
        <p:nvPicPr>
          <p:cNvPr id="13" name="Graphic 1" descr="Internet outline">
            <a:extLst>
              <a:ext uri="{FF2B5EF4-FFF2-40B4-BE49-F238E27FC236}">
                <a16:creationId xmlns:a16="http://schemas.microsoft.com/office/drawing/2014/main" id="{DAB6E3A8-5181-4304-6DDE-81D46E2CDDC3}"/>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6329416" y="2082833"/>
            <a:ext cx="443299" cy="443299"/>
          </a:xfrm>
          <a:prstGeom prst="rect">
            <a:avLst/>
          </a:prstGeom>
        </p:spPr>
      </p:pic>
      <p:sp>
        <p:nvSpPr>
          <p:cNvPr id="19" name="Footer Placeholder 8">
            <a:extLst>
              <a:ext uri="{FF2B5EF4-FFF2-40B4-BE49-F238E27FC236}">
                <a16:creationId xmlns:a16="http://schemas.microsoft.com/office/drawing/2014/main" id="{4C09FCBB-39F5-1D72-7CDF-5906B08EBBF8}"/>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1458259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3A4A5F-D979-5619-95A7-FCF1F173723E}"/>
              </a:ext>
            </a:extLst>
          </p:cNvPr>
          <p:cNvSpPr>
            <a:spLocks noGrp="1"/>
          </p:cNvSpPr>
          <p:nvPr>
            <p:ph type="title"/>
          </p:nvPr>
        </p:nvSpPr>
        <p:spPr>
          <a:xfrm>
            <a:off x="342719" y="325512"/>
            <a:ext cx="6360481" cy="621255"/>
          </a:xfrm>
        </p:spPr>
        <p:txBody>
          <a:bodyPr/>
          <a:lstStyle/>
          <a:p>
            <a:r>
              <a:rPr lang="nl-NL" sz="2000" dirty="0">
                <a:latin typeface="Verdana"/>
                <a:ea typeface="Verdana"/>
              </a:rPr>
              <a:t>Functionele netwerkzones</a:t>
            </a:r>
            <a:endParaRPr lang="en-US" sz="2000" dirty="0"/>
          </a:p>
        </p:txBody>
      </p:sp>
      <p:pic>
        <p:nvPicPr>
          <p:cNvPr id="6" name="Afbeelding 5">
            <a:extLst>
              <a:ext uri="{FF2B5EF4-FFF2-40B4-BE49-F238E27FC236}">
                <a16:creationId xmlns:a16="http://schemas.microsoft.com/office/drawing/2014/main" id="{1329F308-E3C8-2F6D-BC14-D9405ABBB38E}"/>
              </a:ext>
            </a:extLst>
          </p:cNvPr>
          <p:cNvPicPr>
            <a:picLocks noChangeAspect="1"/>
          </p:cNvPicPr>
          <p:nvPr/>
        </p:nvPicPr>
        <p:blipFill>
          <a:blip r:embed="rId3"/>
          <a:stretch>
            <a:fillRect/>
          </a:stretch>
        </p:blipFill>
        <p:spPr>
          <a:xfrm>
            <a:off x="-2" y="4937966"/>
            <a:ext cx="9144000" cy="205534"/>
          </a:xfrm>
          <a:prstGeom prst="rect">
            <a:avLst/>
          </a:prstGeom>
        </p:spPr>
      </p:pic>
      <p:sp>
        <p:nvSpPr>
          <p:cNvPr id="7" name="Tijdelijke aanduiding voor tekst 6">
            <a:extLst>
              <a:ext uri="{FF2B5EF4-FFF2-40B4-BE49-F238E27FC236}">
                <a16:creationId xmlns:a16="http://schemas.microsoft.com/office/drawing/2014/main" id="{C8C7B3A6-2810-1BBA-9040-827F8D3D719C}"/>
              </a:ext>
            </a:extLst>
          </p:cNvPr>
          <p:cNvSpPr>
            <a:spLocks noGrp="1"/>
          </p:cNvSpPr>
          <p:nvPr>
            <p:ph type="body" sz="quarter" idx="10"/>
          </p:nvPr>
        </p:nvSpPr>
        <p:spPr>
          <a:xfrm>
            <a:off x="438479" y="913399"/>
            <a:ext cx="3019291" cy="3874730"/>
          </a:xfrm>
          <a:ln>
            <a:solidFill>
              <a:schemeClr val="bg1"/>
            </a:solidFill>
          </a:ln>
        </p:spPr>
        <p:txBody>
          <a:bodyPr vert="horz" lIns="91440" tIns="45720" rIns="91440" bIns="45720" rtlCol="0" anchor="t">
            <a:normAutofit lnSpcReduction="10000"/>
          </a:bodyPr>
          <a:lstStyle/>
          <a:p>
            <a:pPr marL="171450" indent="-171450">
              <a:buClr>
                <a:srgbClr val="3BA7BF"/>
              </a:buClr>
              <a:buFont typeface="Wingdings" panose="05000000000000000000" pitchFamily="2" charset="2"/>
              <a:buChar char="§"/>
            </a:pPr>
            <a:r>
              <a:rPr lang="nl-NL" b="0" dirty="0">
                <a:latin typeface="Verdana"/>
                <a:ea typeface="Verdana"/>
              </a:rPr>
              <a:t>Intern Netwerk</a:t>
            </a:r>
          </a:p>
          <a:p>
            <a:pPr marL="400050" lvl="1">
              <a:buClr>
                <a:srgbClr val="3BA7BF"/>
              </a:buClr>
              <a:buFont typeface="Courier New" panose="05000000000000000000" pitchFamily="2" charset="2"/>
              <a:buChar char="o"/>
            </a:pPr>
            <a:r>
              <a:rPr lang="nl-NL" dirty="0">
                <a:latin typeface="Verdana"/>
                <a:ea typeface="Verdana"/>
              </a:rPr>
              <a:t>Office netwerk</a:t>
            </a:r>
          </a:p>
          <a:p>
            <a:pPr marL="400050" lvl="1">
              <a:buClr>
                <a:srgbClr val="3BA7BF"/>
              </a:buClr>
              <a:buFont typeface="Courier New" panose="05000000000000000000" pitchFamily="2" charset="2"/>
              <a:buChar char="o"/>
            </a:pPr>
            <a:r>
              <a:rPr lang="nl-NL" dirty="0">
                <a:latin typeface="Verdana"/>
                <a:ea typeface="Verdana"/>
              </a:rPr>
              <a:t>Datacenter netwerk</a:t>
            </a:r>
          </a:p>
          <a:p>
            <a:pPr marL="400050" lvl="1">
              <a:buClr>
                <a:srgbClr val="3BA7BF"/>
              </a:buClr>
              <a:buFont typeface="Courier New" panose="05000000000000000000" pitchFamily="2" charset="2"/>
              <a:buChar char="o"/>
            </a:pPr>
            <a:r>
              <a:rPr lang="nl-NL" dirty="0">
                <a:latin typeface="Verdana"/>
                <a:ea typeface="Verdana"/>
              </a:rPr>
              <a:t>WAN (Wide Area Netwerk) </a:t>
            </a:r>
          </a:p>
          <a:p>
            <a:pPr marL="171450" lvl="1" indent="0">
              <a:buClr>
                <a:srgbClr val="3BA7BF"/>
              </a:buClr>
              <a:buNone/>
            </a:pPr>
            <a:endParaRPr lang="nl-NL" dirty="0">
              <a:latin typeface="Verdana"/>
              <a:ea typeface="Verdana"/>
            </a:endParaRPr>
          </a:p>
          <a:p>
            <a:pPr marL="171450" indent="-171450">
              <a:buClr>
                <a:srgbClr val="3BA7BF"/>
              </a:buClr>
              <a:buFont typeface="Wingdings" panose="05000000000000000000" pitchFamily="2" charset="2"/>
              <a:buChar char="§"/>
            </a:pPr>
            <a:r>
              <a:rPr lang="nl-NL" b="0" dirty="0">
                <a:latin typeface="Verdana"/>
                <a:ea typeface="Verdana"/>
              </a:rPr>
              <a:t>DMZ (Demilitarized Zone) </a:t>
            </a:r>
            <a:endParaRPr lang="nl-NL" b="0" dirty="0">
              <a:ea typeface="Verdana"/>
            </a:endParaRPr>
          </a:p>
          <a:p>
            <a:pPr marL="400050" lvl="1">
              <a:buClr>
                <a:srgbClr val="3BA7BF"/>
              </a:buClr>
              <a:buFont typeface="Courier New" panose="020B0604020202020204" pitchFamily="34" charset="0"/>
              <a:buChar char="o"/>
            </a:pPr>
            <a:r>
              <a:rPr lang="nl-NL" dirty="0">
                <a:latin typeface="Verdana"/>
                <a:ea typeface="Verdana"/>
              </a:rPr>
              <a:t>Front-end</a:t>
            </a:r>
          </a:p>
          <a:p>
            <a:pPr marL="400050" lvl="1">
              <a:buClr>
                <a:schemeClr val="accent3"/>
              </a:buClr>
              <a:buFont typeface="Courier New" panose="05000000000000000000" pitchFamily="2" charset="2"/>
              <a:buChar char="o"/>
            </a:pPr>
            <a:r>
              <a:rPr lang="nl-NL" dirty="0">
                <a:latin typeface="Verdana"/>
                <a:ea typeface="Verdana"/>
              </a:rPr>
              <a:t>Applicatie</a:t>
            </a:r>
          </a:p>
          <a:p>
            <a:pPr marL="400050" lvl="1">
              <a:buClr>
                <a:schemeClr val="accent3"/>
              </a:buClr>
              <a:buFont typeface="Courier New" panose="05000000000000000000" pitchFamily="2" charset="2"/>
              <a:buChar char="o"/>
            </a:pPr>
            <a:r>
              <a:rPr lang="nl-NL" dirty="0">
                <a:latin typeface="Verdana"/>
                <a:ea typeface="Verdana"/>
              </a:rPr>
              <a:t>Back-end</a:t>
            </a:r>
            <a:endParaRPr lang="nl-NL" dirty="0">
              <a:ea typeface="Verdana"/>
            </a:endParaRPr>
          </a:p>
          <a:p>
            <a:pPr>
              <a:buClr>
                <a:schemeClr val="accent3"/>
              </a:buClr>
            </a:pP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r>
              <a:rPr lang="nl-NL" b="0" dirty="0">
                <a:latin typeface="Verdana"/>
                <a:ea typeface="Verdana"/>
              </a:rPr>
              <a:t>Extern beheer toegang</a:t>
            </a:r>
            <a:br>
              <a:rPr lang="nl-NL" b="0" dirty="0">
                <a:latin typeface="Verdana"/>
                <a:ea typeface="Verdana"/>
              </a:rPr>
            </a:br>
            <a:r>
              <a:rPr lang="nl-NL" b="0" dirty="0">
                <a:latin typeface="Verdana"/>
                <a:ea typeface="Verdana"/>
              </a:rPr>
              <a:t>(Virtual Private Network/Leased line)</a:t>
            </a: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b="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r>
              <a:rPr lang="nl-NL" b="0" dirty="0">
                <a:latin typeface="Verdana"/>
                <a:ea typeface="Verdana"/>
              </a:rPr>
              <a:t>Cloud</a:t>
            </a:r>
            <a:endParaRPr lang="nl-NL" b="0" dirty="0">
              <a:latin typeface="Verdana" panose="020B0604030504040204" pitchFamily="34" charset="0"/>
              <a:ea typeface="Verdana" panose="020B0604030504040204" pitchFamily="34" charset="0"/>
            </a:endParaRPr>
          </a:p>
          <a:p>
            <a:pPr>
              <a:buClr>
                <a:srgbClr val="3BA7BF"/>
              </a:buClr>
            </a:pPr>
            <a:endParaRPr lang="nl-NL"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dirty="0">
              <a:latin typeface="Verdana" panose="020B0604030504040204" pitchFamily="34" charset="0"/>
              <a:ea typeface="Verdana" panose="020B0604030504040204" pitchFamily="34" charset="0"/>
            </a:endParaRPr>
          </a:p>
        </p:txBody>
      </p:sp>
      <p:sp>
        <p:nvSpPr>
          <p:cNvPr id="4" name="Ondertitel 2">
            <a:extLst>
              <a:ext uri="{FF2B5EF4-FFF2-40B4-BE49-F238E27FC236}">
                <a16:creationId xmlns:a16="http://schemas.microsoft.com/office/drawing/2014/main" id="{0732BA37-EEBF-73F5-D576-DE8188DF8254}"/>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a:solidFill>
                  <a:schemeClr val="bg1"/>
                </a:solidFill>
                <a:latin typeface="Verdana" panose="020B0604030504040204" pitchFamily="34" charset="0"/>
                <a:ea typeface="Verdana" panose="020B0604030504040204" pitchFamily="34" charset="0"/>
              </a:rPr>
              <a:t>VSSR</a:t>
            </a:r>
          </a:p>
        </p:txBody>
      </p:sp>
      <p:sp>
        <p:nvSpPr>
          <p:cNvPr id="11" name="Rectangle: Rounded Corners 10">
            <a:extLst>
              <a:ext uri="{FF2B5EF4-FFF2-40B4-BE49-F238E27FC236}">
                <a16:creationId xmlns:a16="http://schemas.microsoft.com/office/drawing/2014/main" id="{BBEDCE05-19D4-1DF1-1D5C-25C57D87E82F}"/>
              </a:ext>
            </a:extLst>
          </p:cNvPr>
          <p:cNvSpPr/>
          <p:nvPr/>
        </p:nvSpPr>
        <p:spPr>
          <a:xfrm>
            <a:off x="3457771" y="974324"/>
            <a:ext cx="868778" cy="60624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just"/>
            <a:r>
              <a:rPr lang="en-US" sz="800" dirty="0">
                <a:solidFill>
                  <a:schemeClr val="tx1"/>
                </a:solidFill>
                <a:ea typeface="Verdana"/>
              </a:rPr>
              <a:t>Intern</a:t>
            </a:r>
            <a:br>
              <a:rPr lang="en-US" sz="800" dirty="0">
                <a:solidFill>
                  <a:schemeClr val="tx1"/>
                </a:solidFill>
                <a:ea typeface="Verdana"/>
              </a:rPr>
            </a:br>
            <a:br>
              <a:rPr lang="en-US" sz="800" dirty="0">
                <a:solidFill>
                  <a:schemeClr val="tx1"/>
                </a:solidFill>
                <a:ea typeface="Verdana"/>
              </a:rPr>
            </a:br>
            <a:r>
              <a:rPr lang="en-US" sz="800" dirty="0">
                <a:solidFill>
                  <a:schemeClr val="tx1"/>
                </a:solidFill>
                <a:ea typeface="Verdana"/>
              </a:rPr>
              <a:t>VB. </a:t>
            </a:r>
            <a:r>
              <a:rPr lang="nl-NL" sz="800" dirty="0">
                <a:solidFill>
                  <a:schemeClr val="tx1"/>
                </a:solidFill>
                <a:ea typeface="Verdana"/>
              </a:rPr>
              <a:t>Office-Netwerk</a:t>
            </a:r>
          </a:p>
        </p:txBody>
      </p:sp>
      <p:sp>
        <p:nvSpPr>
          <p:cNvPr id="12" name="Rectangle: Rounded Corners 11">
            <a:extLst>
              <a:ext uri="{FF2B5EF4-FFF2-40B4-BE49-F238E27FC236}">
                <a16:creationId xmlns:a16="http://schemas.microsoft.com/office/drawing/2014/main" id="{7415016D-9394-2D9F-3F38-406A73541AB8}"/>
              </a:ext>
            </a:extLst>
          </p:cNvPr>
          <p:cNvSpPr/>
          <p:nvPr/>
        </p:nvSpPr>
        <p:spPr>
          <a:xfrm>
            <a:off x="3568566" y="3673933"/>
            <a:ext cx="794704" cy="257545"/>
          </a:xfrm>
          <a:prstGeom prst="roundRect">
            <a:avLst/>
          </a:prstGeom>
        </p:spPr>
        <p:style>
          <a:lnRef idx="3">
            <a:schemeClr val="lt1"/>
          </a:lnRef>
          <a:fillRef idx="1">
            <a:schemeClr val="accent3"/>
          </a:fillRef>
          <a:effectRef idx="1">
            <a:schemeClr val="accent3"/>
          </a:effectRef>
          <a:fontRef idx="minor">
            <a:schemeClr val="lt1"/>
          </a:fontRef>
        </p:style>
        <p:txBody>
          <a:bodyPr lIns="91440" tIns="45720" rIns="91440" bIns="45720" rtlCol="0" anchor="ctr"/>
          <a:lstStyle/>
          <a:p>
            <a:pPr algn="ctr"/>
            <a:r>
              <a:rPr lang="en-US" sz="900" dirty="0">
                <a:solidFill>
                  <a:schemeClr val="tx1"/>
                </a:solidFill>
                <a:ea typeface="Verdana"/>
              </a:rPr>
              <a:t>Extern</a:t>
            </a:r>
            <a:endParaRPr lang="en-US" sz="900" dirty="0">
              <a:solidFill>
                <a:schemeClr val="tx1"/>
              </a:solidFill>
            </a:endParaRPr>
          </a:p>
        </p:txBody>
      </p:sp>
      <p:sp>
        <p:nvSpPr>
          <p:cNvPr id="13" name="Rectangle: Rounded Corners 12">
            <a:extLst>
              <a:ext uri="{FF2B5EF4-FFF2-40B4-BE49-F238E27FC236}">
                <a16:creationId xmlns:a16="http://schemas.microsoft.com/office/drawing/2014/main" id="{B55DFC1E-A09E-0385-3836-81BDB99E24AC}"/>
              </a:ext>
            </a:extLst>
          </p:cNvPr>
          <p:cNvSpPr/>
          <p:nvPr/>
        </p:nvSpPr>
        <p:spPr>
          <a:xfrm>
            <a:off x="7312992" y="1618001"/>
            <a:ext cx="662458" cy="289825"/>
          </a:xfrm>
          <a:prstGeom prst="roundRect">
            <a:avLst/>
          </a:prstGeom>
          <a:solidFill>
            <a:srgbClr val="E17000"/>
          </a:solidFill>
          <a:ln>
            <a:solidFill>
              <a:srgbClr val="E17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dirty="0">
                <a:solidFill>
                  <a:schemeClr val="tx1"/>
                </a:solidFill>
                <a:ea typeface="Verdana"/>
              </a:rPr>
              <a:t>TPN</a:t>
            </a:r>
          </a:p>
        </p:txBody>
      </p:sp>
      <p:sp>
        <p:nvSpPr>
          <p:cNvPr id="3" name="Rectangle: Rounded Corners 2">
            <a:extLst>
              <a:ext uri="{FF2B5EF4-FFF2-40B4-BE49-F238E27FC236}">
                <a16:creationId xmlns:a16="http://schemas.microsoft.com/office/drawing/2014/main" id="{BF699AD4-E75E-BD29-723F-3BA9BE845B64}"/>
              </a:ext>
            </a:extLst>
          </p:cNvPr>
          <p:cNvSpPr/>
          <p:nvPr/>
        </p:nvSpPr>
        <p:spPr>
          <a:xfrm>
            <a:off x="7312992" y="1216874"/>
            <a:ext cx="662458" cy="289825"/>
          </a:xfrm>
          <a:prstGeom prst="roundRect">
            <a:avLst/>
          </a:prstGeom>
          <a:solidFill>
            <a:srgbClr val="A90061"/>
          </a:solidFill>
          <a:ln>
            <a:solidFill>
              <a:srgbClr val="A9006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dirty="0">
                <a:solidFill>
                  <a:schemeClr val="tx1"/>
                </a:solidFill>
                <a:ea typeface="Verdana"/>
              </a:rPr>
              <a:t>TPN</a:t>
            </a:r>
          </a:p>
        </p:txBody>
      </p:sp>
      <p:sp>
        <p:nvSpPr>
          <p:cNvPr id="8" name="Rectangle: Rounded Corners 7">
            <a:extLst>
              <a:ext uri="{FF2B5EF4-FFF2-40B4-BE49-F238E27FC236}">
                <a16:creationId xmlns:a16="http://schemas.microsoft.com/office/drawing/2014/main" id="{A5DFCF2E-231C-2567-F307-9170C8A6627B}"/>
              </a:ext>
            </a:extLst>
          </p:cNvPr>
          <p:cNvSpPr/>
          <p:nvPr/>
        </p:nvSpPr>
        <p:spPr>
          <a:xfrm>
            <a:off x="8043062" y="1413064"/>
            <a:ext cx="662458" cy="289825"/>
          </a:xfrm>
          <a:prstGeom prst="roundRect">
            <a:avLst/>
          </a:prstGeom>
          <a:solidFill>
            <a:srgbClr val="007BC7"/>
          </a:solidFill>
          <a:ln>
            <a:solidFill>
              <a:srgbClr val="007BC7"/>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dirty="0">
                <a:solidFill>
                  <a:schemeClr val="tx1"/>
                </a:solidFill>
                <a:ea typeface="Verdana"/>
              </a:rPr>
              <a:t>TPN</a:t>
            </a:r>
          </a:p>
        </p:txBody>
      </p:sp>
      <p:sp>
        <p:nvSpPr>
          <p:cNvPr id="14" name="Tijdelijke aanduiding voor tekst 6">
            <a:extLst>
              <a:ext uri="{FF2B5EF4-FFF2-40B4-BE49-F238E27FC236}">
                <a16:creationId xmlns:a16="http://schemas.microsoft.com/office/drawing/2014/main" id="{E6765F08-12F3-54EC-503F-F727148BC3EF}"/>
              </a:ext>
            </a:extLst>
          </p:cNvPr>
          <p:cNvSpPr txBox="1">
            <a:spLocks/>
          </p:cNvSpPr>
          <p:nvPr/>
        </p:nvSpPr>
        <p:spPr>
          <a:xfrm>
            <a:off x="4888800" y="911097"/>
            <a:ext cx="2651236" cy="3592264"/>
          </a:xfrm>
          <a:prstGeom prst="rect">
            <a:avLst/>
          </a:prstGeom>
          <a:ln>
            <a:noFill/>
          </a:ln>
        </p:spPr>
        <p:txBody>
          <a:bodyPr vert="horz" lIns="91440" tIns="45720" rIns="91440" bIns="45720" rtlCol="0" anchor="t">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Clr>
                <a:srgbClr val="3BA7BF"/>
              </a:buClr>
              <a:buFont typeface="Wingdings" panose="05000000000000000000" pitchFamily="2" charset="2"/>
              <a:buChar char="§"/>
            </a:pPr>
            <a:r>
              <a:rPr lang="nl-NL" b="0" i="0" dirty="0">
                <a:latin typeface="Verdana"/>
                <a:ea typeface="Verdana"/>
              </a:rPr>
              <a:t>Third party Network</a:t>
            </a:r>
            <a:br>
              <a:rPr lang="nl-NL" i="0" dirty="0">
                <a:latin typeface="Verdana"/>
                <a:ea typeface="Verdana"/>
              </a:rPr>
            </a:br>
            <a:r>
              <a:rPr lang="nl-NL" sz="1100" b="0" i="0" dirty="0">
                <a:latin typeface="Verdana"/>
                <a:ea typeface="Verdana"/>
              </a:rPr>
              <a:t>(</a:t>
            </a:r>
            <a:r>
              <a:rPr lang="nl-NL" sz="1000" b="0" i="0" dirty="0">
                <a:solidFill>
                  <a:srgbClr val="A90061"/>
                </a:solidFill>
                <a:latin typeface="Verdana"/>
                <a:ea typeface="Verdana"/>
              </a:rPr>
              <a:t>Haagse ring</a:t>
            </a:r>
            <a:r>
              <a:rPr lang="nl-NL" sz="1000" b="0" i="0" dirty="0">
                <a:latin typeface="Verdana"/>
                <a:ea typeface="Verdana"/>
              </a:rPr>
              <a:t>/</a:t>
            </a:r>
            <a:r>
              <a:rPr lang="nl-NL" sz="1000" b="0" i="0" dirty="0">
                <a:solidFill>
                  <a:srgbClr val="E17000"/>
                </a:solidFill>
                <a:latin typeface="Verdana"/>
                <a:ea typeface="Verdana"/>
              </a:rPr>
              <a:t>Diginetwerk/</a:t>
            </a:r>
            <a:r>
              <a:rPr lang="nl-NL" sz="1000" b="0" i="0" dirty="0">
                <a:solidFill>
                  <a:srgbClr val="007BC7"/>
                </a:solidFill>
                <a:latin typeface="Verdana"/>
                <a:ea typeface="Verdana"/>
              </a:rPr>
              <a:t>Justitienet</a:t>
            </a:r>
            <a:r>
              <a:rPr lang="nl-NL" sz="1100" b="0" i="0" dirty="0">
                <a:latin typeface="Verdana"/>
                <a:ea typeface="Verdana"/>
              </a:rPr>
              <a:t>)</a:t>
            </a:r>
            <a:endParaRPr lang="nl-NL" b="0" i="0" dirty="0">
              <a:latin typeface="Verdana"/>
              <a:ea typeface="Verdana"/>
            </a:endParaRPr>
          </a:p>
          <a:p>
            <a:pPr>
              <a:buClr>
                <a:srgbClr val="3BA7BF"/>
              </a:buClr>
            </a:pPr>
            <a:endParaRPr lang="nl-NL" sz="1100" i="0" dirty="0">
              <a:latin typeface="Verdana"/>
              <a:ea typeface="Verdana"/>
            </a:endParaRPr>
          </a:p>
          <a:p>
            <a:pPr>
              <a:buClr>
                <a:srgbClr val="3BA7BF"/>
              </a:buClr>
            </a:pPr>
            <a:endParaRPr lang="nl-NL" sz="1100" i="0" dirty="0">
              <a:latin typeface="Verdana"/>
              <a:ea typeface="Verdana"/>
            </a:endParaRPr>
          </a:p>
          <a:p>
            <a:pPr>
              <a:buClr>
                <a:srgbClr val="3BA7BF"/>
              </a:buClr>
            </a:pPr>
            <a:endParaRPr lang="nl-NL" sz="1100" i="0" dirty="0">
              <a:latin typeface="Verdana"/>
              <a:ea typeface="Verdana"/>
            </a:endParaRPr>
          </a:p>
          <a:p>
            <a:pPr>
              <a:buClr>
                <a:srgbClr val="3BA7BF"/>
              </a:buClr>
            </a:pPr>
            <a:endParaRPr lang="nl-NL" sz="1100" i="0" dirty="0">
              <a:latin typeface="Verdana"/>
              <a:ea typeface="Verdana"/>
            </a:endParaRPr>
          </a:p>
          <a:p>
            <a:pPr marL="171450" indent="-171450">
              <a:buClr>
                <a:srgbClr val="3BA7BF"/>
              </a:buClr>
              <a:buFont typeface="Wingdings" panose="05000000000000000000" pitchFamily="2" charset="2"/>
              <a:buChar char="§"/>
            </a:pPr>
            <a:r>
              <a:rPr lang="nl-NL" b="0" i="0" dirty="0">
                <a:latin typeface="Verdana"/>
                <a:ea typeface="Verdana"/>
              </a:rPr>
              <a:t>Internet</a:t>
            </a:r>
            <a:endParaRPr lang="nl-NL" b="0"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a:buClr>
                <a:srgbClr val="3BA7BF"/>
              </a:buClr>
            </a:pPr>
            <a:endParaRPr lang="nl-NL" i="0" dirty="0">
              <a:latin typeface="Verdana" panose="020B0604030504040204" pitchFamily="34" charset="0"/>
              <a:ea typeface="Verdana" panose="020B0604030504040204" pitchFamily="34" charset="0"/>
            </a:endParaRPr>
          </a:p>
          <a:p>
            <a:pPr marL="171450" indent="-171450">
              <a:buClr>
                <a:srgbClr val="3BA7BF"/>
              </a:buClr>
              <a:buFont typeface="Wingdings" panose="05000000000000000000" pitchFamily="2" charset="2"/>
              <a:buChar char="§"/>
            </a:pPr>
            <a:endParaRPr lang="nl-NL" i="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i="0" dirty="0">
              <a:latin typeface="Verdana" panose="020B0604030504040204" pitchFamily="34" charset="0"/>
              <a:ea typeface="Verdana" panose="020B0604030504040204" pitchFamily="34" charset="0"/>
            </a:endParaRPr>
          </a:p>
        </p:txBody>
      </p:sp>
      <p:sp>
        <p:nvSpPr>
          <p:cNvPr id="15" name="Rectangle: Rounded Corners 14">
            <a:extLst>
              <a:ext uri="{FF2B5EF4-FFF2-40B4-BE49-F238E27FC236}">
                <a16:creationId xmlns:a16="http://schemas.microsoft.com/office/drawing/2014/main" id="{03C8A1E4-8956-F78E-9F62-84AF5F93230E}"/>
              </a:ext>
            </a:extLst>
          </p:cNvPr>
          <p:cNvSpPr/>
          <p:nvPr/>
        </p:nvSpPr>
        <p:spPr>
          <a:xfrm>
            <a:off x="3538026" y="2632469"/>
            <a:ext cx="797066" cy="196963"/>
          </a:xfrm>
          <a:prstGeom prst="roundRect">
            <a:avLst/>
          </a:prstGeom>
        </p:spPr>
        <p:style>
          <a:lnRef idx="1">
            <a:schemeClr val="accent5"/>
          </a:lnRef>
          <a:fillRef idx="2">
            <a:schemeClr val="accent5"/>
          </a:fillRef>
          <a:effectRef idx="1">
            <a:schemeClr val="accent5"/>
          </a:effectRef>
          <a:fontRef idx="minor">
            <a:schemeClr val="dk1"/>
          </a:fontRef>
        </p:style>
        <p:txBody>
          <a:bodyPr lIns="91440" tIns="45720" rIns="91440" bIns="45720" rtlCol="0" anchor="ctr"/>
          <a:lstStyle/>
          <a:p>
            <a:pPr algn="l"/>
            <a:r>
              <a:rPr lang="en-US" sz="900" dirty="0">
                <a:ea typeface="Verdana"/>
              </a:rPr>
              <a:t>Front-end</a:t>
            </a:r>
            <a:r>
              <a:rPr lang="en-US" sz="1100" dirty="0">
                <a:ea typeface="Verdana"/>
              </a:rPr>
              <a:t> </a:t>
            </a:r>
          </a:p>
        </p:txBody>
      </p:sp>
      <p:sp>
        <p:nvSpPr>
          <p:cNvPr id="17" name="Rectangle: Rounded Corners 16">
            <a:extLst>
              <a:ext uri="{FF2B5EF4-FFF2-40B4-BE49-F238E27FC236}">
                <a16:creationId xmlns:a16="http://schemas.microsoft.com/office/drawing/2014/main" id="{6ECB8AAF-31D1-EF98-3716-9773A9C71AA5}"/>
              </a:ext>
            </a:extLst>
          </p:cNvPr>
          <p:cNvSpPr/>
          <p:nvPr/>
        </p:nvSpPr>
        <p:spPr>
          <a:xfrm>
            <a:off x="3538026" y="3215115"/>
            <a:ext cx="797066" cy="199443"/>
          </a:xfrm>
          <a:prstGeom prst="roundRec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l"/>
            <a:r>
              <a:rPr lang="en-US" sz="900" dirty="0">
                <a:ea typeface="Verdana"/>
              </a:rPr>
              <a:t>Back-end </a:t>
            </a:r>
          </a:p>
        </p:txBody>
      </p:sp>
      <p:sp>
        <p:nvSpPr>
          <p:cNvPr id="19" name="Rectangle: Rounded Corners 18">
            <a:extLst>
              <a:ext uri="{FF2B5EF4-FFF2-40B4-BE49-F238E27FC236}">
                <a16:creationId xmlns:a16="http://schemas.microsoft.com/office/drawing/2014/main" id="{CDE7F456-AD2A-BF2D-8EEB-3F00C988C0A4}"/>
              </a:ext>
            </a:extLst>
          </p:cNvPr>
          <p:cNvSpPr/>
          <p:nvPr/>
        </p:nvSpPr>
        <p:spPr>
          <a:xfrm>
            <a:off x="3538026" y="2920920"/>
            <a:ext cx="797066" cy="199443"/>
          </a:xfrm>
          <a:prstGeom prst="roundRect">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pPr algn="l"/>
            <a:r>
              <a:rPr lang="en-US" sz="900" dirty="0">
                <a:ea typeface="Verdana"/>
              </a:rPr>
              <a:t>Applicatie</a:t>
            </a:r>
          </a:p>
        </p:txBody>
      </p:sp>
      <p:pic>
        <p:nvPicPr>
          <p:cNvPr id="18" name="Graphic 17" descr="Internet Of Things outline">
            <a:extLst>
              <a:ext uri="{FF2B5EF4-FFF2-40B4-BE49-F238E27FC236}">
                <a16:creationId xmlns:a16="http://schemas.microsoft.com/office/drawing/2014/main" id="{A6EA073D-D99F-5255-FA9F-F72E1D943E5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78873" y="2276326"/>
            <a:ext cx="520363" cy="520363"/>
          </a:xfrm>
          <a:prstGeom prst="rect">
            <a:avLst/>
          </a:prstGeom>
        </p:spPr>
      </p:pic>
      <p:pic>
        <p:nvPicPr>
          <p:cNvPr id="9" name="Graphic 8" descr="Network outline">
            <a:extLst>
              <a:ext uri="{FF2B5EF4-FFF2-40B4-BE49-F238E27FC236}">
                <a16:creationId xmlns:a16="http://schemas.microsoft.com/office/drawing/2014/main" id="{F5466CAD-2AF5-22C6-7CD7-BADFDAA12B2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3027" y="1707431"/>
            <a:ext cx="375771" cy="375771"/>
          </a:xfrm>
          <a:prstGeom prst="rect">
            <a:avLst/>
          </a:prstGeom>
        </p:spPr>
      </p:pic>
      <p:sp>
        <p:nvSpPr>
          <p:cNvPr id="10" name="Rectangle: Rounded Corners 11">
            <a:extLst>
              <a:ext uri="{FF2B5EF4-FFF2-40B4-BE49-F238E27FC236}">
                <a16:creationId xmlns:a16="http://schemas.microsoft.com/office/drawing/2014/main" id="{2BEB403E-85A5-8839-9E7F-B071CDE4017D}"/>
              </a:ext>
            </a:extLst>
          </p:cNvPr>
          <p:cNvSpPr/>
          <p:nvPr/>
        </p:nvSpPr>
        <p:spPr>
          <a:xfrm>
            <a:off x="3568566" y="4373771"/>
            <a:ext cx="794704" cy="257545"/>
          </a:xfrm>
          <a:prstGeom prst="round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lIns="91440" tIns="45720" rIns="91440" bIns="45720" rtlCol="0" anchor="ctr"/>
          <a:lstStyle/>
          <a:p>
            <a:pPr algn="ctr"/>
            <a:r>
              <a:rPr lang="en-US" sz="900" dirty="0">
                <a:solidFill>
                  <a:schemeClr val="tx1"/>
                </a:solidFill>
                <a:ea typeface="Verdana"/>
              </a:rPr>
              <a:t>Cloud</a:t>
            </a:r>
            <a:endParaRPr lang="en-US" sz="900" dirty="0">
              <a:solidFill>
                <a:schemeClr val="tx1"/>
              </a:solidFill>
            </a:endParaRPr>
          </a:p>
        </p:txBody>
      </p:sp>
      <p:sp>
        <p:nvSpPr>
          <p:cNvPr id="20" name="Rectangle: Rounded Corners 19">
            <a:extLst>
              <a:ext uri="{FF2B5EF4-FFF2-40B4-BE49-F238E27FC236}">
                <a16:creationId xmlns:a16="http://schemas.microsoft.com/office/drawing/2014/main" id="{88AF1862-16AA-4927-9650-E1688816B4BD}"/>
              </a:ext>
            </a:extLst>
          </p:cNvPr>
          <p:cNvSpPr/>
          <p:nvPr/>
        </p:nvSpPr>
        <p:spPr>
          <a:xfrm>
            <a:off x="3533357" y="2331095"/>
            <a:ext cx="797066" cy="205534"/>
          </a:xfrm>
          <a:prstGeom prst="roundRect">
            <a:avLst/>
          </a:prstGeom>
          <a:solidFill>
            <a:srgbClr val="C1E7FF">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900" dirty="0">
                <a:solidFill>
                  <a:schemeClr val="tx1"/>
                </a:solidFill>
              </a:rPr>
              <a:t>DMZ</a:t>
            </a:r>
            <a:endParaRPr lang="en-NL" sz="900" dirty="0">
              <a:solidFill>
                <a:schemeClr val="tx1"/>
              </a:solidFill>
            </a:endParaRPr>
          </a:p>
        </p:txBody>
      </p:sp>
      <p:sp>
        <p:nvSpPr>
          <p:cNvPr id="22" name="Rectangle: Rounded Corners 21">
            <a:extLst>
              <a:ext uri="{FF2B5EF4-FFF2-40B4-BE49-F238E27FC236}">
                <a16:creationId xmlns:a16="http://schemas.microsoft.com/office/drawing/2014/main" id="{0C6F9E56-109B-C2D5-AB19-F23E443B306C}"/>
              </a:ext>
            </a:extLst>
          </p:cNvPr>
          <p:cNvSpPr/>
          <p:nvPr/>
        </p:nvSpPr>
        <p:spPr>
          <a:xfrm>
            <a:off x="7278873" y="943083"/>
            <a:ext cx="1426647" cy="175070"/>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Third party netwerk</a:t>
            </a:r>
            <a:endParaRPr lang="en-NL" sz="900" dirty="0">
              <a:solidFill>
                <a:schemeClr val="tx1"/>
              </a:solidFill>
            </a:endParaRPr>
          </a:p>
        </p:txBody>
      </p:sp>
      <p:sp>
        <p:nvSpPr>
          <p:cNvPr id="2" name="Footer Placeholder 8">
            <a:extLst>
              <a:ext uri="{FF2B5EF4-FFF2-40B4-BE49-F238E27FC236}">
                <a16:creationId xmlns:a16="http://schemas.microsoft.com/office/drawing/2014/main" id="{8192B2E1-3381-488E-305F-B991C1BAD2A7}"/>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199806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19E3350F-DAF1-1876-93DD-6D210A903861}"/>
              </a:ext>
            </a:extLst>
          </p:cNvPr>
          <p:cNvSpPr/>
          <p:nvPr/>
        </p:nvSpPr>
        <p:spPr>
          <a:xfrm>
            <a:off x="5575270" y="244306"/>
            <a:ext cx="1009129" cy="1046090"/>
          </a:xfrm>
          <a:prstGeom prst="rect">
            <a:avLst/>
          </a:prstGeom>
          <a:solidFill>
            <a:schemeClr val="accent6">
              <a:lumMod val="20000"/>
              <a:lumOff val="80000"/>
            </a:schemeClr>
          </a:solid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b"/>
          <a:lstStyle/>
          <a:p>
            <a:pPr algn="l"/>
            <a:r>
              <a:rPr lang="en-GB" sz="1050" dirty="0">
                <a:solidFill>
                  <a:schemeClr val="tx1"/>
                </a:solidFill>
              </a:rPr>
              <a:t>Cloud</a:t>
            </a:r>
            <a:endParaRPr lang="en-NL" sz="1050" dirty="0">
              <a:solidFill>
                <a:schemeClr val="tx1"/>
              </a:solidFill>
            </a:endParaRPr>
          </a:p>
        </p:txBody>
      </p:sp>
      <p:sp>
        <p:nvSpPr>
          <p:cNvPr id="20" name="Rectangle 19">
            <a:extLst>
              <a:ext uri="{FF2B5EF4-FFF2-40B4-BE49-F238E27FC236}">
                <a16:creationId xmlns:a16="http://schemas.microsoft.com/office/drawing/2014/main" id="{3556220F-988D-7CA2-88B8-CAA94D54513B}"/>
              </a:ext>
            </a:extLst>
          </p:cNvPr>
          <p:cNvSpPr/>
          <p:nvPr/>
        </p:nvSpPr>
        <p:spPr>
          <a:xfrm>
            <a:off x="6672098" y="1256939"/>
            <a:ext cx="1704912" cy="1256460"/>
          </a:xfrm>
          <a:prstGeom prst="rect">
            <a:avLst/>
          </a:prstGeom>
          <a:solidFill>
            <a:schemeClr val="bg2">
              <a:lumMod val="9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b"/>
          <a:lstStyle/>
          <a:p>
            <a:pPr algn="l"/>
            <a:r>
              <a:rPr lang="en-GB" sz="1050" dirty="0"/>
              <a:t>Third party netwerk</a:t>
            </a:r>
            <a:endParaRPr lang="en-NL" sz="1050" dirty="0"/>
          </a:p>
        </p:txBody>
      </p:sp>
      <p:sp>
        <p:nvSpPr>
          <p:cNvPr id="7" name="Rectangle 6">
            <a:extLst>
              <a:ext uri="{FF2B5EF4-FFF2-40B4-BE49-F238E27FC236}">
                <a16:creationId xmlns:a16="http://schemas.microsoft.com/office/drawing/2014/main" id="{58FCFB92-E2E4-2F80-A7A9-B0B820EA7208}"/>
              </a:ext>
            </a:extLst>
          </p:cNvPr>
          <p:cNvSpPr/>
          <p:nvPr/>
        </p:nvSpPr>
        <p:spPr>
          <a:xfrm>
            <a:off x="3684694" y="2783014"/>
            <a:ext cx="4078378" cy="2034372"/>
          </a:xfrm>
          <a:prstGeom prst="rect">
            <a:avLst/>
          </a:prstGeom>
          <a:solidFill>
            <a:schemeClr val="accent1">
              <a:lumMod val="40000"/>
              <a:lumOff val="6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lIns="91440" tIns="45720" rIns="91440" bIns="45720" rtlCol="0" anchor="b"/>
          <a:lstStyle/>
          <a:p>
            <a:pPr algn="l"/>
            <a:r>
              <a:rPr lang="en-US" sz="1050" dirty="0"/>
              <a:t>Intern netwerk</a:t>
            </a:r>
            <a:endParaRPr lang="en-NL" sz="1050" dirty="0"/>
          </a:p>
        </p:txBody>
      </p:sp>
      <p:sp>
        <p:nvSpPr>
          <p:cNvPr id="4" name="Rectangle 3">
            <a:extLst>
              <a:ext uri="{FF2B5EF4-FFF2-40B4-BE49-F238E27FC236}">
                <a16:creationId xmlns:a16="http://schemas.microsoft.com/office/drawing/2014/main" id="{5F4D9A9E-AE85-22E2-7C14-05C2086B9D2B}"/>
              </a:ext>
            </a:extLst>
          </p:cNvPr>
          <p:cNvSpPr/>
          <p:nvPr/>
        </p:nvSpPr>
        <p:spPr>
          <a:xfrm>
            <a:off x="183822" y="1191052"/>
            <a:ext cx="1675524" cy="3198994"/>
          </a:xfrm>
          <a:prstGeom prst="rect">
            <a:avLst/>
          </a:prstGeom>
          <a:solidFill>
            <a:schemeClr val="tx2">
              <a:lumMod val="20000"/>
              <a:lumOff val="8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b"/>
          <a:lstStyle/>
          <a:p>
            <a:pPr algn="l"/>
            <a:r>
              <a:rPr lang="en-US" sz="1000"/>
              <a:t>DMZ</a:t>
            </a:r>
            <a:endParaRPr lang="en-NL" sz="1000"/>
          </a:p>
        </p:txBody>
      </p:sp>
      <p:pic>
        <p:nvPicPr>
          <p:cNvPr id="9" name="Graphic 8" descr="Network outline">
            <a:extLst>
              <a:ext uri="{FF2B5EF4-FFF2-40B4-BE49-F238E27FC236}">
                <a16:creationId xmlns:a16="http://schemas.microsoft.com/office/drawing/2014/main" id="{48EA240D-C704-8007-87F4-D23F3B0499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3275" y="4124465"/>
            <a:ext cx="540453" cy="540453"/>
          </a:xfrm>
          <a:prstGeom prst="rect">
            <a:avLst/>
          </a:prstGeom>
        </p:spPr>
      </p:pic>
      <p:sp>
        <p:nvSpPr>
          <p:cNvPr id="10" name="Rectangle: Rounded Corners 9">
            <a:extLst>
              <a:ext uri="{FF2B5EF4-FFF2-40B4-BE49-F238E27FC236}">
                <a16:creationId xmlns:a16="http://schemas.microsoft.com/office/drawing/2014/main" id="{41628F78-3832-70D8-CC93-0794193D98C6}"/>
              </a:ext>
            </a:extLst>
          </p:cNvPr>
          <p:cNvSpPr/>
          <p:nvPr/>
        </p:nvSpPr>
        <p:spPr>
          <a:xfrm>
            <a:off x="3741467" y="2888709"/>
            <a:ext cx="1453217" cy="956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r>
              <a:rPr lang="en-US" sz="900" dirty="0">
                <a:solidFill>
                  <a:schemeClr val="tx1"/>
                </a:solidFill>
                <a:ea typeface="Verdana"/>
              </a:rPr>
              <a:t>Intern</a:t>
            </a:r>
          </a:p>
          <a:p>
            <a:pPr algn="l"/>
            <a:r>
              <a:rPr lang="nl-NL" sz="900" dirty="0">
                <a:solidFill>
                  <a:schemeClr val="tx1"/>
                </a:solidFill>
                <a:ea typeface="Verdana"/>
              </a:rPr>
              <a:t>Datacenter-Netwerk</a:t>
            </a:r>
          </a:p>
        </p:txBody>
      </p:sp>
      <p:sp>
        <p:nvSpPr>
          <p:cNvPr id="11" name="Rectangle: Rounded Corners 10">
            <a:extLst>
              <a:ext uri="{FF2B5EF4-FFF2-40B4-BE49-F238E27FC236}">
                <a16:creationId xmlns:a16="http://schemas.microsoft.com/office/drawing/2014/main" id="{667AA504-AB24-66FE-A682-5F6C1AE53F4B}"/>
              </a:ext>
            </a:extLst>
          </p:cNvPr>
          <p:cNvSpPr/>
          <p:nvPr/>
        </p:nvSpPr>
        <p:spPr>
          <a:xfrm>
            <a:off x="5968890" y="3124453"/>
            <a:ext cx="1453217" cy="74014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r>
              <a:rPr lang="en-US" sz="900" dirty="0">
                <a:solidFill>
                  <a:schemeClr val="tx1"/>
                </a:solidFill>
                <a:ea typeface="Verdana"/>
              </a:rPr>
              <a:t>Intern</a:t>
            </a:r>
          </a:p>
          <a:p>
            <a:pPr algn="ctr"/>
            <a:r>
              <a:rPr lang="en-US" sz="900" dirty="0">
                <a:solidFill>
                  <a:schemeClr val="tx1"/>
                </a:solidFill>
                <a:ea typeface="Verdana"/>
              </a:rPr>
              <a:t>Office</a:t>
            </a:r>
            <a:r>
              <a:rPr lang="en-US" sz="900" dirty="0">
                <a:ea typeface="Verdana"/>
              </a:rPr>
              <a:t> </a:t>
            </a:r>
            <a:r>
              <a:rPr lang="en-US" sz="900" dirty="0">
                <a:solidFill>
                  <a:schemeClr val="tx1"/>
                </a:solidFill>
                <a:ea typeface="Verdana"/>
              </a:rPr>
              <a:t>Netwerk</a:t>
            </a:r>
          </a:p>
        </p:txBody>
      </p:sp>
      <p:sp>
        <p:nvSpPr>
          <p:cNvPr id="19" name="Rectangle: Rounded Corners 18">
            <a:extLst>
              <a:ext uri="{FF2B5EF4-FFF2-40B4-BE49-F238E27FC236}">
                <a16:creationId xmlns:a16="http://schemas.microsoft.com/office/drawing/2014/main" id="{4043DF38-3564-DF9B-72B0-8AC967DE4089}"/>
              </a:ext>
            </a:extLst>
          </p:cNvPr>
          <p:cNvSpPr/>
          <p:nvPr/>
        </p:nvSpPr>
        <p:spPr>
          <a:xfrm>
            <a:off x="5973380" y="4024619"/>
            <a:ext cx="1453217" cy="74014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r>
              <a:rPr lang="en-US" sz="900" dirty="0">
                <a:solidFill>
                  <a:schemeClr val="tx1"/>
                </a:solidFill>
                <a:ea typeface="Verdana"/>
              </a:rPr>
              <a:t>Intern</a:t>
            </a:r>
          </a:p>
          <a:p>
            <a:pPr algn="ctr"/>
            <a:r>
              <a:rPr lang="en-US" sz="900" dirty="0">
                <a:solidFill>
                  <a:schemeClr val="tx1"/>
                </a:solidFill>
                <a:ea typeface="Verdana"/>
              </a:rPr>
              <a:t>Office</a:t>
            </a:r>
            <a:r>
              <a:rPr lang="en-US" sz="900" dirty="0">
                <a:ea typeface="Verdana"/>
              </a:rPr>
              <a:t> </a:t>
            </a:r>
            <a:r>
              <a:rPr lang="en-US" sz="900" dirty="0">
                <a:solidFill>
                  <a:schemeClr val="tx1"/>
                </a:solidFill>
                <a:ea typeface="Verdana"/>
              </a:rPr>
              <a:t>Netwerk</a:t>
            </a:r>
          </a:p>
        </p:txBody>
      </p:sp>
      <p:cxnSp>
        <p:nvCxnSpPr>
          <p:cNvPr id="21" name="Straight Connector 20">
            <a:extLst>
              <a:ext uri="{FF2B5EF4-FFF2-40B4-BE49-F238E27FC236}">
                <a16:creationId xmlns:a16="http://schemas.microsoft.com/office/drawing/2014/main" id="{E995A51F-3EFF-2DCF-5DCA-323BA7E28AE7}"/>
              </a:ext>
            </a:extLst>
          </p:cNvPr>
          <p:cNvCxnSpPr>
            <a:cxnSpLocks/>
            <a:stCxn id="9" idx="3"/>
            <a:endCxn id="11" idx="1"/>
          </p:cNvCxnSpPr>
          <p:nvPr/>
        </p:nvCxnSpPr>
        <p:spPr>
          <a:xfrm flipV="1">
            <a:off x="4733728" y="3494525"/>
            <a:ext cx="1235162" cy="900167"/>
          </a:xfrm>
          <a:prstGeom prst="line">
            <a:avLst/>
          </a:prstGeom>
        </p:spPr>
        <p:style>
          <a:lnRef idx="1">
            <a:schemeClr val="accent1"/>
          </a:lnRef>
          <a:fillRef idx="0">
            <a:schemeClr val="accent1"/>
          </a:fillRef>
          <a:effectRef idx="0">
            <a:schemeClr val="accent1"/>
          </a:effectRef>
          <a:fontRef idx="minor">
            <a:schemeClr val="tx1"/>
          </a:fontRef>
        </p:style>
      </p:cxnSp>
      <p:pic>
        <p:nvPicPr>
          <p:cNvPr id="24" name="Graphic 23" descr="Full Brick Wall outline">
            <a:extLst>
              <a:ext uri="{FF2B5EF4-FFF2-40B4-BE49-F238E27FC236}">
                <a16:creationId xmlns:a16="http://schemas.microsoft.com/office/drawing/2014/main" id="{E89D0D94-FF73-BA0A-A577-7E7AF78A95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flipH="1">
            <a:off x="4296126" y="2254790"/>
            <a:ext cx="376934" cy="376934"/>
          </a:xfrm>
          <a:prstGeom prst="rect">
            <a:avLst/>
          </a:prstGeom>
        </p:spPr>
      </p:pic>
      <p:cxnSp>
        <p:nvCxnSpPr>
          <p:cNvPr id="15" name="Straight Connector 14">
            <a:extLst>
              <a:ext uri="{FF2B5EF4-FFF2-40B4-BE49-F238E27FC236}">
                <a16:creationId xmlns:a16="http://schemas.microsoft.com/office/drawing/2014/main" id="{4FE25491-D299-9CF8-D96A-40E0B57C7CFD}"/>
              </a:ext>
            </a:extLst>
          </p:cNvPr>
          <p:cNvCxnSpPr>
            <a:cxnSpLocks/>
            <a:stCxn id="9" idx="3"/>
            <a:endCxn id="19" idx="1"/>
          </p:cNvCxnSpPr>
          <p:nvPr/>
        </p:nvCxnSpPr>
        <p:spPr>
          <a:xfrm flipV="1">
            <a:off x="4733728" y="4394691"/>
            <a:ext cx="123965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C4E550E-8339-4D58-3E3A-81A2FED05BD9}"/>
              </a:ext>
            </a:extLst>
          </p:cNvPr>
          <p:cNvCxnSpPr>
            <a:cxnSpLocks/>
            <a:stCxn id="10" idx="0"/>
            <a:endCxn id="24" idx="2"/>
          </p:cNvCxnSpPr>
          <p:nvPr/>
        </p:nvCxnSpPr>
        <p:spPr>
          <a:xfrm flipV="1">
            <a:off x="4468076" y="2631724"/>
            <a:ext cx="16517" cy="256985"/>
          </a:xfrm>
          <a:prstGeom prst="line">
            <a:avLst/>
          </a:prstGeom>
        </p:spPr>
        <p:style>
          <a:lnRef idx="1">
            <a:schemeClr val="accent1"/>
          </a:lnRef>
          <a:fillRef idx="0">
            <a:schemeClr val="accent1"/>
          </a:fillRef>
          <a:effectRef idx="0">
            <a:schemeClr val="accent1"/>
          </a:effectRef>
          <a:fontRef idx="minor">
            <a:schemeClr val="tx1"/>
          </a:fontRef>
        </p:style>
      </p:cxnSp>
      <p:pic>
        <p:nvPicPr>
          <p:cNvPr id="29" name="Graphic 28" descr="Internet Of Things outline">
            <a:extLst>
              <a:ext uri="{FF2B5EF4-FFF2-40B4-BE49-F238E27FC236}">
                <a16:creationId xmlns:a16="http://schemas.microsoft.com/office/drawing/2014/main" id="{D10AC7FE-7095-E45B-421D-7F20ACEFB2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224411" y="890156"/>
            <a:ext cx="520363" cy="520363"/>
          </a:xfrm>
          <a:prstGeom prst="rect">
            <a:avLst/>
          </a:prstGeom>
        </p:spPr>
      </p:pic>
      <p:cxnSp>
        <p:nvCxnSpPr>
          <p:cNvPr id="35" name="Straight Connector 34">
            <a:extLst>
              <a:ext uri="{FF2B5EF4-FFF2-40B4-BE49-F238E27FC236}">
                <a16:creationId xmlns:a16="http://schemas.microsoft.com/office/drawing/2014/main" id="{2436BB74-3DA8-1431-93A1-9F75F7AFA975}"/>
              </a:ext>
            </a:extLst>
          </p:cNvPr>
          <p:cNvCxnSpPr/>
          <p:nvPr/>
        </p:nvCxnSpPr>
        <p:spPr>
          <a:xfrm>
            <a:off x="4484591" y="1645206"/>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F434AD2C-1370-36AD-A21B-2854D8796AAE}"/>
              </a:ext>
            </a:extLst>
          </p:cNvPr>
          <p:cNvCxnSpPr>
            <a:cxnSpLocks/>
            <a:stCxn id="83" idx="0"/>
            <a:endCxn id="29" idx="2"/>
          </p:cNvCxnSpPr>
          <p:nvPr/>
        </p:nvCxnSpPr>
        <p:spPr>
          <a:xfrm flipV="1">
            <a:off x="4484593" y="1410519"/>
            <a:ext cx="0" cy="195564"/>
          </a:xfrm>
          <a:prstGeom prst="line">
            <a:avLst/>
          </a:prstGeom>
        </p:spPr>
        <p:style>
          <a:lnRef idx="1">
            <a:schemeClr val="accent1"/>
          </a:lnRef>
          <a:fillRef idx="0">
            <a:schemeClr val="accent1"/>
          </a:fillRef>
          <a:effectRef idx="0">
            <a:schemeClr val="accent1"/>
          </a:effectRef>
          <a:fontRef idx="minor">
            <a:schemeClr val="tx1"/>
          </a:fontRef>
        </p:style>
      </p:cxnSp>
      <p:pic>
        <p:nvPicPr>
          <p:cNvPr id="39" name="Graphic 38" descr="Upload outline">
            <a:extLst>
              <a:ext uri="{FF2B5EF4-FFF2-40B4-BE49-F238E27FC236}">
                <a16:creationId xmlns:a16="http://schemas.microsoft.com/office/drawing/2014/main" id="{F671C806-FD55-3EDC-5C73-88AB1B4018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63331" y="245874"/>
            <a:ext cx="435421" cy="395080"/>
          </a:xfrm>
          <a:prstGeom prst="rect">
            <a:avLst/>
          </a:prstGeom>
        </p:spPr>
      </p:pic>
      <p:cxnSp>
        <p:nvCxnSpPr>
          <p:cNvPr id="44" name="Straight Connector 43">
            <a:extLst>
              <a:ext uri="{FF2B5EF4-FFF2-40B4-BE49-F238E27FC236}">
                <a16:creationId xmlns:a16="http://schemas.microsoft.com/office/drawing/2014/main" id="{0F654CD4-9124-6BC8-1697-E492FA78F83A}"/>
              </a:ext>
            </a:extLst>
          </p:cNvPr>
          <p:cNvCxnSpPr>
            <a:cxnSpLocks/>
            <a:stCxn id="29" idx="3"/>
            <a:endCxn id="39" idx="1"/>
          </p:cNvCxnSpPr>
          <p:nvPr/>
        </p:nvCxnSpPr>
        <p:spPr>
          <a:xfrm flipV="1">
            <a:off x="4744774" y="443414"/>
            <a:ext cx="918557" cy="706924"/>
          </a:xfrm>
          <a:prstGeom prst="line">
            <a:avLst/>
          </a:prstGeom>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7FAF81FA-C2B8-CFCA-927E-6509894FB72F}"/>
              </a:ext>
            </a:extLst>
          </p:cNvPr>
          <p:cNvSpPr/>
          <p:nvPr/>
        </p:nvSpPr>
        <p:spPr>
          <a:xfrm>
            <a:off x="375694" y="1326851"/>
            <a:ext cx="1320416" cy="715041"/>
          </a:xfrm>
          <a:prstGeom prst="roundRect">
            <a:avLst/>
          </a:prstGeom>
        </p:spPr>
        <p:style>
          <a:lnRef idx="1">
            <a:schemeClr val="accent5"/>
          </a:lnRef>
          <a:fillRef idx="2">
            <a:schemeClr val="accent5"/>
          </a:fillRef>
          <a:effectRef idx="1">
            <a:schemeClr val="accent5"/>
          </a:effectRef>
          <a:fontRef idx="minor">
            <a:schemeClr val="dk1"/>
          </a:fontRef>
        </p:style>
        <p:txBody>
          <a:bodyPr lIns="91440" tIns="45720" rIns="91440" bIns="45720" rtlCol="0" anchor="ctr"/>
          <a:lstStyle/>
          <a:p>
            <a:pPr algn="l"/>
            <a:r>
              <a:rPr lang="en-US" sz="1000">
                <a:ea typeface="Verdana"/>
              </a:rPr>
              <a:t>front-end </a:t>
            </a:r>
          </a:p>
          <a:p>
            <a:pPr algn="l"/>
            <a:endParaRPr lang="en-US" sz="1100">
              <a:ea typeface="Verdana"/>
            </a:endParaRPr>
          </a:p>
        </p:txBody>
      </p:sp>
      <p:cxnSp>
        <p:nvCxnSpPr>
          <p:cNvPr id="49" name="Straight Connector 48">
            <a:extLst>
              <a:ext uri="{FF2B5EF4-FFF2-40B4-BE49-F238E27FC236}">
                <a16:creationId xmlns:a16="http://schemas.microsoft.com/office/drawing/2014/main" id="{7DE76BCE-DD2D-64D4-C90D-E4C28FDCAAB2}"/>
              </a:ext>
            </a:extLst>
          </p:cNvPr>
          <p:cNvCxnSpPr>
            <a:cxnSpLocks/>
          </p:cNvCxnSpPr>
          <p:nvPr/>
        </p:nvCxnSpPr>
        <p:spPr>
          <a:xfrm>
            <a:off x="1689542" y="1677804"/>
            <a:ext cx="2593447" cy="772021"/>
          </a:xfrm>
          <a:prstGeom prst="line">
            <a:avLst/>
          </a:prstGeom>
        </p:spPr>
        <p:style>
          <a:lnRef idx="1">
            <a:schemeClr val="accent1"/>
          </a:lnRef>
          <a:fillRef idx="0">
            <a:schemeClr val="accent1"/>
          </a:fillRef>
          <a:effectRef idx="0">
            <a:schemeClr val="accent1"/>
          </a:effectRef>
          <a:fontRef idx="minor">
            <a:schemeClr val="tx1"/>
          </a:fontRef>
        </p:style>
      </p:cxnSp>
      <p:sp>
        <p:nvSpPr>
          <p:cNvPr id="55" name="Rectangle: Rounded Corners 54">
            <a:extLst>
              <a:ext uri="{FF2B5EF4-FFF2-40B4-BE49-F238E27FC236}">
                <a16:creationId xmlns:a16="http://schemas.microsoft.com/office/drawing/2014/main" id="{37B2DBB4-DE87-9A67-85A4-47C865CBB6EE}"/>
              </a:ext>
            </a:extLst>
          </p:cNvPr>
          <p:cNvSpPr/>
          <p:nvPr/>
        </p:nvSpPr>
        <p:spPr>
          <a:xfrm>
            <a:off x="366406" y="3395520"/>
            <a:ext cx="1360705" cy="670647"/>
          </a:xfrm>
          <a:prstGeom prst="roundRec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l"/>
            <a:r>
              <a:rPr lang="en-US" sz="1000">
                <a:ea typeface="Verdana"/>
              </a:rPr>
              <a:t>Back-end </a:t>
            </a:r>
          </a:p>
          <a:p>
            <a:pPr algn="l"/>
            <a:endParaRPr lang="en-US" sz="1100">
              <a:ea typeface="Verdana"/>
            </a:endParaRPr>
          </a:p>
        </p:txBody>
      </p:sp>
      <p:sp>
        <p:nvSpPr>
          <p:cNvPr id="56" name="Rectangle: Rounded Corners 55">
            <a:extLst>
              <a:ext uri="{FF2B5EF4-FFF2-40B4-BE49-F238E27FC236}">
                <a16:creationId xmlns:a16="http://schemas.microsoft.com/office/drawing/2014/main" id="{93A273F0-20E3-4969-36F2-A6219705ADFB}"/>
              </a:ext>
            </a:extLst>
          </p:cNvPr>
          <p:cNvSpPr/>
          <p:nvPr/>
        </p:nvSpPr>
        <p:spPr>
          <a:xfrm>
            <a:off x="366405" y="2473322"/>
            <a:ext cx="1320416" cy="595506"/>
          </a:xfrm>
          <a:prstGeom prst="roundRect">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pPr algn="l"/>
            <a:r>
              <a:rPr lang="nl-NL" sz="1000">
                <a:ea typeface="Verdana"/>
              </a:rPr>
              <a:t>Applicatie</a:t>
            </a:r>
          </a:p>
          <a:p>
            <a:pPr algn="l"/>
            <a:endParaRPr lang="en-US" sz="1100">
              <a:ea typeface="Verdana"/>
            </a:endParaRPr>
          </a:p>
        </p:txBody>
      </p:sp>
      <p:cxnSp>
        <p:nvCxnSpPr>
          <p:cNvPr id="59" name="Straight Connector 58">
            <a:extLst>
              <a:ext uri="{FF2B5EF4-FFF2-40B4-BE49-F238E27FC236}">
                <a16:creationId xmlns:a16="http://schemas.microsoft.com/office/drawing/2014/main" id="{019932B5-3716-A051-4791-24DA89D6E4B8}"/>
              </a:ext>
            </a:extLst>
          </p:cNvPr>
          <p:cNvCxnSpPr>
            <a:cxnSpLocks/>
            <a:stCxn id="56" idx="3"/>
          </p:cNvCxnSpPr>
          <p:nvPr/>
        </p:nvCxnSpPr>
        <p:spPr>
          <a:xfrm flipV="1">
            <a:off x="1686821" y="2436059"/>
            <a:ext cx="2602737" cy="335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6B7D86B-5E98-B273-A9F5-355410CA2CC3}"/>
              </a:ext>
            </a:extLst>
          </p:cNvPr>
          <p:cNvCxnSpPr>
            <a:cxnSpLocks/>
            <a:stCxn id="55" idx="3"/>
          </p:cNvCxnSpPr>
          <p:nvPr/>
        </p:nvCxnSpPr>
        <p:spPr>
          <a:xfrm flipV="1">
            <a:off x="1727111" y="2443257"/>
            <a:ext cx="2562447" cy="1287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CDDCE28-3566-7689-84D3-BFA05C3F7F64}"/>
              </a:ext>
            </a:extLst>
          </p:cNvPr>
          <p:cNvCxnSpPr>
            <a:cxnSpLocks/>
          </p:cNvCxnSpPr>
          <p:nvPr/>
        </p:nvCxnSpPr>
        <p:spPr>
          <a:xfrm flipV="1">
            <a:off x="4640216" y="2443159"/>
            <a:ext cx="938130" cy="6667"/>
          </a:xfrm>
          <a:prstGeom prst="line">
            <a:avLst/>
          </a:prstGeom>
        </p:spPr>
        <p:style>
          <a:lnRef idx="1">
            <a:schemeClr val="accent1"/>
          </a:lnRef>
          <a:fillRef idx="0">
            <a:schemeClr val="accent1"/>
          </a:fillRef>
          <a:effectRef idx="0">
            <a:schemeClr val="accent1"/>
          </a:effectRef>
          <a:fontRef idx="minor">
            <a:schemeClr val="tx1"/>
          </a:fontRef>
        </p:style>
      </p:cxnSp>
      <p:sp>
        <p:nvSpPr>
          <p:cNvPr id="69" name="Rectangle: Rounded Corners 68">
            <a:extLst>
              <a:ext uri="{FF2B5EF4-FFF2-40B4-BE49-F238E27FC236}">
                <a16:creationId xmlns:a16="http://schemas.microsoft.com/office/drawing/2014/main" id="{41C162D1-080A-0AC1-C76E-62DA4E7D0767}"/>
              </a:ext>
            </a:extLst>
          </p:cNvPr>
          <p:cNvSpPr/>
          <p:nvPr/>
        </p:nvSpPr>
        <p:spPr>
          <a:xfrm>
            <a:off x="5578346" y="2251432"/>
            <a:ext cx="799757" cy="396590"/>
          </a:xfrm>
          <a:prstGeom prst="roundRect">
            <a:avLst/>
          </a:prstGeom>
          <a:solidFill>
            <a:srgbClr val="A90061"/>
          </a:solidFill>
          <a:ln>
            <a:solidFill>
              <a:srgbClr val="A9006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err="1">
                <a:ea typeface="Verdana"/>
              </a:rPr>
              <a:t>Haagse</a:t>
            </a:r>
            <a:r>
              <a:rPr lang="en-US" sz="800" dirty="0">
                <a:ea typeface="Verdana"/>
              </a:rPr>
              <a:t> Ring</a:t>
            </a:r>
          </a:p>
        </p:txBody>
      </p:sp>
      <p:cxnSp>
        <p:nvCxnSpPr>
          <p:cNvPr id="80" name="Straight Connector 79">
            <a:extLst>
              <a:ext uri="{FF2B5EF4-FFF2-40B4-BE49-F238E27FC236}">
                <a16:creationId xmlns:a16="http://schemas.microsoft.com/office/drawing/2014/main" id="{6887ABC2-50BF-C7DF-8062-C81BC16EAD23}"/>
              </a:ext>
            </a:extLst>
          </p:cNvPr>
          <p:cNvCxnSpPr>
            <a:cxnSpLocks/>
          </p:cNvCxnSpPr>
          <p:nvPr/>
        </p:nvCxnSpPr>
        <p:spPr>
          <a:xfrm flipV="1">
            <a:off x="6378103" y="1440210"/>
            <a:ext cx="866378" cy="1002948"/>
          </a:xfrm>
          <a:prstGeom prst="line">
            <a:avLst/>
          </a:prstGeom>
        </p:spPr>
        <p:style>
          <a:lnRef idx="1">
            <a:schemeClr val="accent1"/>
          </a:lnRef>
          <a:fillRef idx="0">
            <a:schemeClr val="accent1"/>
          </a:fillRef>
          <a:effectRef idx="0">
            <a:schemeClr val="accent1"/>
          </a:effectRef>
          <a:fontRef idx="minor">
            <a:schemeClr val="tx1"/>
          </a:fontRef>
        </p:style>
      </p:cxnSp>
      <p:pic>
        <p:nvPicPr>
          <p:cNvPr id="83" name="Graphic 82" descr="Search Inventory outline">
            <a:extLst>
              <a:ext uri="{FF2B5EF4-FFF2-40B4-BE49-F238E27FC236}">
                <a16:creationId xmlns:a16="http://schemas.microsoft.com/office/drawing/2014/main" id="{234A38C8-9A07-B9DD-597C-C1C474CFEBB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293029" y="1606083"/>
            <a:ext cx="383127" cy="339757"/>
          </a:xfrm>
          <a:prstGeom prst="rect">
            <a:avLst/>
          </a:prstGeom>
        </p:spPr>
      </p:pic>
      <p:cxnSp>
        <p:nvCxnSpPr>
          <p:cNvPr id="2" name="Straight Arrow Connector 1">
            <a:extLst>
              <a:ext uri="{FF2B5EF4-FFF2-40B4-BE49-F238E27FC236}">
                <a16:creationId xmlns:a16="http://schemas.microsoft.com/office/drawing/2014/main" id="{212D8AA1-93A0-AE4C-6C7B-AB97F9F4DB29}"/>
              </a:ext>
            </a:extLst>
          </p:cNvPr>
          <p:cNvCxnSpPr>
            <a:cxnSpLocks/>
            <a:stCxn id="9" idx="0"/>
            <a:endCxn id="10" idx="2"/>
          </p:cNvCxnSpPr>
          <p:nvPr/>
        </p:nvCxnSpPr>
        <p:spPr>
          <a:xfrm flipV="1">
            <a:off x="4463502" y="3844821"/>
            <a:ext cx="4574" cy="279644"/>
          </a:xfrm>
          <a:prstGeom prst="straightConnector1">
            <a:avLst/>
          </a:prstGeom>
        </p:spPr>
        <p:style>
          <a:lnRef idx="1">
            <a:schemeClr val="accent1"/>
          </a:lnRef>
          <a:fillRef idx="0">
            <a:schemeClr val="accent1"/>
          </a:fillRef>
          <a:effectRef idx="0">
            <a:schemeClr val="accent1"/>
          </a:effectRef>
          <a:fontRef idx="minor">
            <a:schemeClr val="tx1"/>
          </a:fontRef>
        </p:style>
      </p:cxnSp>
      <p:pic>
        <p:nvPicPr>
          <p:cNvPr id="5" name="Graphic 4" descr="Computer outline">
            <a:extLst>
              <a:ext uri="{FF2B5EF4-FFF2-40B4-BE49-F238E27FC236}">
                <a16:creationId xmlns:a16="http://schemas.microsoft.com/office/drawing/2014/main" id="{5101EE8D-9F2D-D7CF-FE99-66B8AB966DE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803837" y="4292408"/>
            <a:ext cx="268179" cy="278627"/>
          </a:xfrm>
          <a:prstGeom prst="rect">
            <a:avLst/>
          </a:prstGeom>
        </p:spPr>
      </p:pic>
      <p:pic>
        <p:nvPicPr>
          <p:cNvPr id="6" name="Graphic 5" descr="User outline">
            <a:extLst>
              <a:ext uri="{FF2B5EF4-FFF2-40B4-BE49-F238E27FC236}">
                <a16:creationId xmlns:a16="http://schemas.microsoft.com/office/drawing/2014/main" id="{0D87A822-201B-C431-EABF-C0E7869641AF}"/>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109430" y="4292408"/>
            <a:ext cx="270102" cy="270102"/>
          </a:xfrm>
          <a:prstGeom prst="rect">
            <a:avLst/>
          </a:prstGeom>
        </p:spPr>
      </p:pic>
      <p:cxnSp>
        <p:nvCxnSpPr>
          <p:cNvPr id="38" name="Straight Connector 37">
            <a:extLst>
              <a:ext uri="{FF2B5EF4-FFF2-40B4-BE49-F238E27FC236}">
                <a16:creationId xmlns:a16="http://schemas.microsoft.com/office/drawing/2014/main" id="{2E907923-945D-9920-2DC8-BA93E623F186}"/>
              </a:ext>
            </a:extLst>
          </p:cNvPr>
          <p:cNvCxnSpPr>
            <a:cxnSpLocks/>
            <a:stCxn id="24" idx="0"/>
            <a:endCxn id="83" idx="2"/>
          </p:cNvCxnSpPr>
          <p:nvPr/>
        </p:nvCxnSpPr>
        <p:spPr>
          <a:xfrm flipV="1">
            <a:off x="4484593" y="1945840"/>
            <a:ext cx="0" cy="30895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itle 2">
            <a:extLst>
              <a:ext uri="{FF2B5EF4-FFF2-40B4-BE49-F238E27FC236}">
                <a16:creationId xmlns:a16="http://schemas.microsoft.com/office/drawing/2014/main" id="{B8E475D5-42A4-5548-092B-6AD7DCDCE4F0}"/>
              </a:ext>
            </a:extLst>
          </p:cNvPr>
          <p:cNvSpPr txBox="1">
            <a:spLocks/>
          </p:cNvSpPr>
          <p:nvPr/>
        </p:nvSpPr>
        <p:spPr>
          <a:xfrm>
            <a:off x="366405" y="335668"/>
            <a:ext cx="4572000" cy="77116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a:solidFill>
                  <a:schemeClr val="tx2"/>
                </a:solidFill>
                <a:latin typeface="+mj-lt"/>
                <a:ea typeface="+mj-ea"/>
                <a:cs typeface="+mj-cs"/>
              </a:defRPr>
            </a:lvl1pPr>
          </a:lstStyle>
          <a:p>
            <a:r>
              <a:rPr lang="nl-NL" sz="1400" dirty="0">
                <a:ea typeface="Verdana"/>
              </a:rPr>
              <a:t>Voorbeeld Level 1:</a:t>
            </a:r>
            <a:r>
              <a:rPr lang="nl-NL" sz="1400" dirty="0"/>
              <a:t> </a:t>
            </a:r>
            <a:r>
              <a:rPr lang="nl-NL" sz="1400" dirty="0">
                <a:ea typeface="Verdana"/>
              </a:rPr>
              <a:t>Overheidspartij X</a:t>
            </a:r>
            <a:endParaRPr lang="nl-NL" sz="1400" dirty="0"/>
          </a:p>
        </p:txBody>
      </p:sp>
      <p:pic>
        <p:nvPicPr>
          <p:cNvPr id="18" name="Graphic 17" descr="Server with solid fill">
            <a:extLst>
              <a:ext uri="{FF2B5EF4-FFF2-40B4-BE49-F238E27FC236}">
                <a16:creationId xmlns:a16="http://schemas.microsoft.com/office/drawing/2014/main" id="{626F5B9B-D6BA-1D6F-A91A-CF21DE0DA793}"/>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505550" y="1676838"/>
            <a:ext cx="301378" cy="301378"/>
          </a:xfrm>
          <a:prstGeom prst="rect">
            <a:avLst/>
          </a:prstGeom>
        </p:spPr>
      </p:pic>
      <p:pic>
        <p:nvPicPr>
          <p:cNvPr id="31" name="Graphic 30" descr="Database outline">
            <a:extLst>
              <a:ext uri="{FF2B5EF4-FFF2-40B4-BE49-F238E27FC236}">
                <a16:creationId xmlns:a16="http://schemas.microsoft.com/office/drawing/2014/main" id="{74AD8C50-D3CC-E7C2-9F6B-1FD149A5DFDE}"/>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317138" y="3082486"/>
            <a:ext cx="292198" cy="292198"/>
          </a:xfrm>
          <a:prstGeom prst="rect">
            <a:avLst/>
          </a:prstGeom>
        </p:spPr>
      </p:pic>
      <p:pic>
        <p:nvPicPr>
          <p:cNvPr id="32" name="Graphic 31" descr="Server with solid fill">
            <a:extLst>
              <a:ext uri="{FF2B5EF4-FFF2-40B4-BE49-F238E27FC236}">
                <a16:creationId xmlns:a16="http://schemas.microsoft.com/office/drawing/2014/main" id="{397A55FF-902C-628C-81B3-2B7DDA0123C7}"/>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4571517" y="3090406"/>
            <a:ext cx="276359" cy="276359"/>
          </a:xfrm>
          <a:prstGeom prst="rect">
            <a:avLst/>
          </a:prstGeom>
        </p:spPr>
      </p:pic>
      <p:pic>
        <p:nvPicPr>
          <p:cNvPr id="33" name="Graphic 32" descr="Online meeting outline">
            <a:extLst>
              <a:ext uri="{FF2B5EF4-FFF2-40B4-BE49-F238E27FC236}">
                <a16:creationId xmlns:a16="http://schemas.microsoft.com/office/drawing/2014/main" id="{299B73E5-2224-00BA-5939-7AA9310B0CFD}"/>
              </a:ext>
            </a:extLst>
          </p:cNvPr>
          <p:cNvPicPr>
            <a:picLocks noChangeAspect="1"/>
          </p:cNvPicPr>
          <p:nvPr/>
        </p:nvPicPr>
        <p:blipFill>
          <a:blip r:embed="rId21" cstate="print">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4847876" y="3090406"/>
            <a:ext cx="276359" cy="276359"/>
          </a:xfrm>
          <a:prstGeom prst="rect">
            <a:avLst/>
          </a:prstGeom>
        </p:spPr>
      </p:pic>
      <p:pic>
        <p:nvPicPr>
          <p:cNvPr id="36" name="Graphic 35" descr="Network diagram outline">
            <a:extLst>
              <a:ext uri="{FF2B5EF4-FFF2-40B4-BE49-F238E27FC236}">
                <a16:creationId xmlns:a16="http://schemas.microsoft.com/office/drawing/2014/main" id="{31B33A76-9B13-D162-B475-38CEA613C398}"/>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rot="10800000">
            <a:off x="841741" y="1676838"/>
            <a:ext cx="348737" cy="301378"/>
          </a:xfrm>
          <a:prstGeom prst="rect">
            <a:avLst/>
          </a:prstGeom>
        </p:spPr>
      </p:pic>
      <p:pic>
        <p:nvPicPr>
          <p:cNvPr id="48" name="Graphic 47" descr="Database outline">
            <a:extLst>
              <a:ext uri="{FF2B5EF4-FFF2-40B4-BE49-F238E27FC236}">
                <a16:creationId xmlns:a16="http://schemas.microsoft.com/office/drawing/2014/main" id="{3AE448C3-68D2-4A1C-4410-113CE2296CE8}"/>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23801" y="2672776"/>
            <a:ext cx="383127" cy="383127"/>
          </a:xfrm>
          <a:prstGeom prst="rect">
            <a:avLst/>
          </a:prstGeom>
        </p:spPr>
      </p:pic>
      <p:pic>
        <p:nvPicPr>
          <p:cNvPr id="50" name="Graphic 49" descr="Database outline">
            <a:extLst>
              <a:ext uri="{FF2B5EF4-FFF2-40B4-BE49-F238E27FC236}">
                <a16:creationId xmlns:a16="http://schemas.microsoft.com/office/drawing/2014/main" id="{C7D36D07-F259-3936-A222-71E447E8D9FB}"/>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99949" y="3607717"/>
            <a:ext cx="441791" cy="441791"/>
          </a:xfrm>
          <a:prstGeom prst="rect">
            <a:avLst/>
          </a:prstGeom>
        </p:spPr>
      </p:pic>
      <p:pic>
        <p:nvPicPr>
          <p:cNvPr id="3" name="Graphic 2" descr="Upload outline">
            <a:extLst>
              <a:ext uri="{FF2B5EF4-FFF2-40B4-BE49-F238E27FC236}">
                <a16:creationId xmlns:a16="http://schemas.microsoft.com/office/drawing/2014/main" id="{6DE11FF0-C780-A1C6-17D8-05DFFD07EC2F}"/>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5662099" y="680368"/>
            <a:ext cx="451022" cy="443299"/>
          </a:xfrm>
          <a:prstGeom prst="rect">
            <a:avLst/>
          </a:prstGeom>
        </p:spPr>
      </p:pic>
      <p:cxnSp>
        <p:nvCxnSpPr>
          <p:cNvPr id="8" name="Straight Connector 7">
            <a:extLst>
              <a:ext uri="{FF2B5EF4-FFF2-40B4-BE49-F238E27FC236}">
                <a16:creationId xmlns:a16="http://schemas.microsoft.com/office/drawing/2014/main" id="{DDA8D83A-3580-3F21-6CBA-208A77332A32}"/>
              </a:ext>
            </a:extLst>
          </p:cNvPr>
          <p:cNvCxnSpPr>
            <a:cxnSpLocks/>
            <a:stCxn id="29" idx="3"/>
            <a:endCxn id="3" idx="1"/>
          </p:cNvCxnSpPr>
          <p:nvPr/>
        </p:nvCxnSpPr>
        <p:spPr>
          <a:xfrm flipV="1">
            <a:off x="4744774" y="902018"/>
            <a:ext cx="917325" cy="248320"/>
          </a:xfrm>
          <a:prstGeom prst="line">
            <a:avLst/>
          </a:prstGeom>
        </p:spPr>
        <p:style>
          <a:lnRef idx="1">
            <a:schemeClr val="accent1"/>
          </a:lnRef>
          <a:fillRef idx="0">
            <a:schemeClr val="accent1"/>
          </a:fillRef>
          <a:effectRef idx="0">
            <a:schemeClr val="accent1"/>
          </a:effectRef>
          <a:fontRef idx="minor">
            <a:schemeClr val="tx1"/>
          </a:fontRef>
        </p:style>
      </p:cxnSp>
      <p:pic>
        <p:nvPicPr>
          <p:cNvPr id="51" name="Graphic 50" descr="Computer outline">
            <a:extLst>
              <a:ext uri="{FF2B5EF4-FFF2-40B4-BE49-F238E27FC236}">
                <a16:creationId xmlns:a16="http://schemas.microsoft.com/office/drawing/2014/main" id="{DA08A4F2-7FE4-EF4D-B72C-AF9051B09592}"/>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764868" y="3316354"/>
            <a:ext cx="268179" cy="278627"/>
          </a:xfrm>
          <a:prstGeom prst="rect">
            <a:avLst/>
          </a:prstGeom>
        </p:spPr>
      </p:pic>
      <p:pic>
        <p:nvPicPr>
          <p:cNvPr id="52" name="Graphic 51" descr="User outline">
            <a:extLst>
              <a:ext uri="{FF2B5EF4-FFF2-40B4-BE49-F238E27FC236}">
                <a16:creationId xmlns:a16="http://schemas.microsoft.com/office/drawing/2014/main" id="{2DCCCBFF-2E30-2E50-15DA-0FCA7B5DEF4A}"/>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017263" y="3309483"/>
            <a:ext cx="270102" cy="270102"/>
          </a:xfrm>
          <a:prstGeom prst="rect">
            <a:avLst/>
          </a:prstGeom>
        </p:spPr>
      </p:pic>
      <p:sp>
        <p:nvSpPr>
          <p:cNvPr id="13" name="Rectangle: Rounded Corners 12">
            <a:extLst>
              <a:ext uri="{FF2B5EF4-FFF2-40B4-BE49-F238E27FC236}">
                <a16:creationId xmlns:a16="http://schemas.microsoft.com/office/drawing/2014/main" id="{18E95645-BBF9-4DCA-E5E1-36AB8B50745B}"/>
              </a:ext>
            </a:extLst>
          </p:cNvPr>
          <p:cNvSpPr/>
          <p:nvPr/>
        </p:nvSpPr>
        <p:spPr>
          <a:xfrm>
            <a:off x="7257619" y="1373808"/>
            <a:ext cx="966116" cy="132804"/>
          </a:xfrm>
          <a:prstGeom prst="roundRect">
            <a:avLst/>
          </a:prstGeom>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l">
              <a:lnSpc>
                <a:spcPct val="120000"/>
              </a:lnSpc>
              <a:spcBef>
                <a:spcPts val="0"/>
              </a:spcBef>
            </a:pPr>
            <a:r>
              <a:rPr lang="en-US" sz="800" i="0" dirty="0">
                <a:solidFill>
                  <a:schemeClr val="tx1"/>
                </a:solidFill>
                <a:ea typeface="Verdana"/>
              </a:rPr>
              <a:t>Rijksadresgids</a:t>
            </a:r>
          </a:p>
        </p:txBody>
      </p:sp>
      <p:sp>
        <p:nvSpPr>
          <p:cNvPr id="14" name="Rectangle: Rounded Corners 13">
            <a:extLst>
              <a:ext uri="{FF2B5EF4-FFF2-40B4-BE49-F238E27FC236}">
                <a16:creationId xmlns:a16="http://schemas.microsoft.com/office/drawing/2014/main" id="{EFCBC2C6-75ED-32D2-4D88-1027AF7C1584}"/>
              </a:ext>
            </a:extLst>
          </p:cNvPr>
          <p:cNvSpPr/>
          <p:nvPr/>
        </p:nvSpPr>
        <p:spPr>
          <a:xfrm>
            <a:off x="7257619" y="1582385"/>
            <a:ext cx="966116" cy="134690"/>
          </a:xfrm>
          <a:prstGeom prst="roundRect">
            <a:avLst/>
          </a:prstGeom>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l">
              <a:lnSpc>
                <a:spcPct val="120000"/>
              </a:lnSpc>
              <a:spcBef>
                <a:spcPts val="0"/>
              </a:spcBef>
            </a:pPr>
            <a:r>
              <a:rPr lang="en-US" sz="800" i="0">
                <a:solidFill>
                  <a:schemeClr val="tx1"/>
                </a:solidFill>
                <a:ea typeface="Verdana"/>
              </a:rPr>
              <a:t>Rijksportaal</a:t>
            </a:r>
          </a:p>
        </p:txBody>
      </p:sp>
      <p:sp>
        <p:nvSpPr>
          <p:cNvPr id="17" name="Rectangle: Rounded Corners 16">
            <a:extLst>
              <a:ext uri="{FF2B5EF4-FFF2-40B4-BE49-F238E27FC236}">
                <a16:creationId xmlns:a16="http://schemas.microsoft.com/office/drawing/2014/main" id="{07CE9D29-7224-1535-7412-EB898488D46C}"/>
              </a:ext>
            </a:extLst>
          </p:cNvPr>
          <p:cNvSpPr/>
          <p:nvPr/>
        </p:nvSpPr>
        <p:spPr>
          <a:xfrm>
            <a:off x="7257619" y="1789061"/>
            <a:ext cx="966116" cy="134085"/>
          </a:xfrm>
          <a:prstGeom prst="roundRect">
            <a:avLst/>
          </a:prstGeom>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l">
              <a:lnSpc>
                <a:spcPct val="120000"/>
              </a:lnSpc>
              <a:spcBef>
                <a:spcPts val="0"/>
              </a:spcBef>
            </a:pPr>
            <a:r>
              <a:rPr lang="en-US" sz="800" i="0">
                <a:solidFill>
                  <a:schemeClr val="tx1"/>
                </a:solidFill>
                <a:ea typeface="Verdana"/>
              </a:rPr>
              <a:t>Pdirect</a:t>
            </a:r>
          </a:p>
        </p:txBody>
      </p:sp>
      <p:sp>
        <p:nvSpPr>
          <p:cNvPr id="23" name="Rectangle: Rounded Corners 22">
            <a:extLst>
              <a:ext uri="{FF2B5EF4-FFF2-40B4-BE49-F238E27FC236}">
                <a16:creationId xmlns:a16="http://schemas.microsoft.com/office/drawing/2014/main" id="{91F821F6-2205-2D31-2BF9-6C13AFC87F3F}"/>
              </a:ext>
            </a:extLst>
          </p:cNvPr>
          <p:cNvSpPr/>
          <p:nvPr/>
        </p:nvSpPr>
        <p:spPr>
          <a:xfrm>
            <a:off x="7257619" y="1995555"/>
            <a:ext cx="966116" cy="134085"/>
          </a:xfrm>
          <a:prstGeom prst="roundRect">
            <a:avLst/>
          </a:prstGeom>
        </p:spPr>
        <p:style>
          <a:lnRef idx="1">
            <a:schemeClr val="dk1"/>
          </a:lnRef>
          <a:fillRef idx="2">
            <a:schemeClr val="dk1"/>
          </a:fillRef>
          <a:effectRef idx="1">
            <a:schemeClr val="dk1"/>
          </a:effectRef>
          <a:fontRef idx="minor">
            <a:schemeClr val="dk1"/>
          </a:fontRef>
        </p:style>
        <p:txBody>
          <a:bodyPr lIns="91440" tIns="45720" rIns="91440" bIns="45720" rtlCol="0" anchor="ctr"/>
          <a:lstStyle/>
          <a:p>
            <a:pPr algn="l">
              <a:lnSpc>
                <a:spcPct val="120000"/>
              </a:lnSpc>
              <a:spcBef>
                <a:spcPts val="0"/>
              </a:spcBef>
            </a:pPr>
            <a:r>
              <a:rPr lang="en-US" sz="800" i="0">
                <a:solidFill>
                  <a:schemeClr val="tx1"/>
                </a:solidFill>
                <a:ea typeface="Verdana"/>
              </a:rPr>
              <a:t>DigId</a:t>
            </a:r>
          </a:p>
        </p:txBody>
      </p:sp>
      <p:cxnSp>
        <p:nvCxnSpPr>
          <p:cNvPr id="25" name="Straight Connector 24">
            <a:extLst>
              <a:ext uri="{FF2B5EF4-FFF2-40B4-BE49-F238E27FC236}">
                <a16:creationId xmlns:a16="http://schemas.microsoft.com/office/drawing/2014/main" id="{7D9EE29F-4D65-4A2F-5F61-C0D9245EA631}"/>
              </a:ext>
            </a:extLst>
          </p:cNvPr>
          <p:cNvCxnSpPr>
            <a:cxnSpLocks/>
          </p:cNvCxnSpPr>
          <p:nvPr/>
        </p:nvCxnSpPr>
        <p:spPr>
          <a:xfrm flipV="1">
            <a:off x="6378103" y="1649730"/>
            <a:ext cx="879516" cy="7999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F565CCB-C0EB-CA81-6EDE-1914B99AB949}"/>
              </a:ext>
            </a:extLst>
          </p:cNvPr>
          <p:cNvCxnSpPr>
            <a:cxnSpLocks/>
          </p:cNvCxnSpPr>
          <p:nvPr/>
        </p:nvCxnSpPr>
        <p:spPr>
          <a:xfrm flipV="1">
            <a:off x="6378103" y="1856104"/>
            <a:ext cx="879516" cy="593623"/>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0D77F21-8AEF-C20D-B121-927A3B10CA9D}"/>
              </a:ext>
            </a:extLst>
          </p:cNvPr>
          <p:cNvCxnSpPr>
            <a:cxnSpLocks/>
          </p:cNvCxnSpPr>
          <p:nvPr/>
        </p:nvCxnSpPr>
        <p:spPr>
          <a:xfrm flipV="1">
            <a:off x="6378103" y="2062598"/>
            <a:ext cx="879516" cy="387129"/>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kstvak 11">
            <a:extLst>
              <a:ext uri="{FF2B5EF4-FFF2-40B4-BE49-F238E27FC236}">
                <a16:creationId xmlns:a16="http://schemas.microsoft.com/office/drawing/2014/main" id="{C8DFFC9A-85D0-C993-90D5-B26471F02912}"/>
              </a:ext>
            </a:extLst>
          </p:cNvPr>
          <p:cNvSpPr txBox="1"/>
          <p:nvPr/>
        </p:nvSpPr>
        <p:spPr>
          <a:xfrm>
            <a:off x="6043449" y="335017"/>
            <a:ext cx="47033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800" dirty="0">
                <a:solidFill>
                  <a:schemeClr val="tx1"/>
                </a:solidFill>
                <a:latin typeface="Verdana"/>
                <a:ea typeface="Verdana"/>
              </a:rPr>
              <a:t>AWS</a:t>
            </a:r>
          </a:p>
        </p:txBody>
      </p:sp>
      <p:sp>
        <p:nvSpPr>
          <p:cNvPr id="22" name="Tekstvak 21">
            <a:extLst>
              <a:ext uri="{FF2B5EF4-FFF2-40B4-BE49-F238E27FC236}">
                <a16:creationId xmlns:a16="http://schemas.microsoft.com/office/drawing/2014/main" id="{EC81A457-9EE0-FACC-7A40-5E9F33788EAC}"/>
              </a:ext>
            </a:extLst>
          </p:cNvPr>
          <p:cNvSpPr txBox="1"/>
          <p:nvPr/>
        </p:nvSpPr>
        <p:spPr>
          <a:xfrm>
            <a:off x="6043449" y="794843"/>
            <a:ext cx="536025"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800" dirty="0">
                <a:solidFill>
                  <a:schemeClr val="tx1"/>
                </a:solidFill>
                <a:latin typeface="Verdana"/>
                <a:ea typeface="Verdana"/>
              </a:rPr>
              <a:t>M365</a:t>
            </a:r>
          </a:p>
        </p:txBody>
      </p:sp>
      <p:sp>
        <p:nvSpPr>
          <p:cNvPr id="34" name="Footer Placeholder 8">
            <a:extLst>
              <a:ext uri="{FF2B5EF4-FFF2-40B4-BE49-F238E27FC236}">
                <a16:creationId xmlns:a16="http://schemas.microsoft.com/office/drawing/2014/main" id="{4C3D6EF5-0873-C0B7-1B5F-2F59A324B96B}"/>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918581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5C5CD705-B807-01C0-B6D2-8D0E5EAEC915}"/>
              </a:ext>
            </a:extLst>
          </p:cNvPr>
          <p:cNvSpPr/>
          <p:nvPr/>
        </p:nvSpPr>
        <p:spPr>
          <a:xfrm>
            <a:off x="5400959" y="114463"/>
            <a:ext cx="3268680" cy="4678899"/>
          </a:xfrm>
          <a:prstGeom prst="rect">
            <a:avLst/>
          </a:prstGeom>
          <a:solidFill>
            <a:schemeClr val="tx2">
              <a:lumMod val="20000"/>
              <a:lumOff val="8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b"/>
          <a:lstStyle/>
          <a:p>
            <a:pPr algn="l"/>
            <a:r>
              <a:rPr lang="en-US" sz="1000"/>
              <a:t>DMZ</a:t>
            </a:r>
            <a:endParaRPr lang="en-NL" sz="1000"/>
          </a:p>
        </p:txBody>
      </p:sp>
      <p:sp>
        <p:nvSpPr>
          <p:cNvPr id="5" name="Rectangle: Rounded Corners 4">
            <a:extLst>
              <a:ext uri="{FF2B5EF4-FFF2-40B4-BE49-F238E27FC236}">
                <a16:creationId xmlns:a16="http://schemas.microsoft.com/office/drawing/2014/main" id="{53D02F01-818E-4A54-A993-B9592854E647}"/>
              </a:ext>
            </a:extLst>
          </p:cNvPr>
          <p:cNvSpPr/>
          <p:nvPr/>
        </p:nvSpPr>
        <p:spPr>
          <a:xfrm>
            <a:off x="5535550" y="264827"/>
            <a:ext cx="3056554" cy="1281531"/>
          </a:xfrm>
          <a:prstGeom prst="roundRect">
            <a:avLst/>
          </a:prstGeom>
        </p:spPr>
        <p:style>
          <a:lnRef idx="1">
            <a:schemeClr val="accent5"/>
          </a:lnRef>
          <a:fillRef idx="2">
            <a:schemeClr val="accent5"/>
          </a:fillRef>
          <a:effectRef idx="1">
            <a:schemeClr val="accent5"/>
          </a:effectRef>
          <a:fontRef idx="minor">
            <a:schemeClr val="dk1"/>
          </a:fontRef>
        </p:style>
        <p:txBody>
          <a:bodyPr lIns="91440" tIns="45720" rIns="91440" bIns="45720" rtlCol="0" anchor="b"/>
          <a:lstStyle/>
          <a:p>
            <a:pPr algn="l"/>
            <a:r>
              <a:rPr lang="en-US" sz="1050">
                <a:ea typeface="Verdana"/>
              </a:rPr>
              <a:t>Front-end</a:t>
            </a:r>
          </a:p>
        </p:txBody>
      </p:sp>
      <p:sp>
        <p:nvSpPr>
          <p:cNvPr id="6" name="Rectangle: Rounded Corners 5">
            <a:extLst>
              <a:ext uri="{FF2B5EF4-FFF2-40B4-BE49-F238E27FC236}">
                <a16:creationId xmlns:a16="http://schemas.microsoft.com/office/drawing/2014/main" id="{2A894FC2-9FC5-35A3-AA9B-9A78FA490456}"/>
              </a:ext>
            </a:extLst>
          </p:cNvPr>
          <p:cNvSpPr/>
          <p:nvPr/>
        </p:nvSpPr>
        <p:spPr>
          <a:xfrm>
            <a:off x="5539320" y="3265623"/>
            <a:ext cx="3056555" cy="1281530"/>
          </a:xfrm>
          <a:prstGeom prst="roundRec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b"/>
          <a:lstStyle/>
          <a:p>
            <a:pPr algn="l"/>
            <a:r>
              <a:rPr lang="en-US" sz="1050">
                <a:ea typeface="Verdana"/>
              </a:rPr>
              <a:t>Back-end</a:t>
            </a:r>
          </a:p>
        </p:txBody>
      </p:sp>
      <p:sp>
        <p:nvSpPr>
          <p:cNvPr id="7" name="Rectangle: Rounded Corners 6">
            <a:extLst>
              <a:ext uri="{FF2B5EF4-FFF2-40B4-BE49-F238E27FC236}">
                <a16:creationId xmlns:a16="http://schemas.microsoft.com/office/drawing/2014/main" id="{F42807EB-52EF-1F79-95E8-21D58FB72634}"/>
              </a:ext>
            </a:extLst>
          </p:cNvPr>
          <p:cNvSpPr/>
          <p:nvPr/>
        </p:nvSpPr>
        <p:spPr>
          <a:xfrm>
            <a:off x="5545892" y="1764793"/>
            <a:ext cx="3060734" cy="1281531"/>
          </a:xfrm>
          <a:prstGeom prst="roundRect">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b"/>
          <a:lstStyle/>
          <a:p>
            <a:pPr algn="l"/>
            <a:r>
              <a:rPr lang="en-US" sz="1050" dirty="0">
                <a:ea typeface="Verdana"/>
              </a:rPr>
              <a:t>Applicatie </a:t>
            </a:r>
          </a:p>
        </p:txBody>
      </p:sp>
      <p:pic>
        <p:nvPicPr>
          <p:cNvPr id="9" name="Graphic 8" descr="Network diagram outline">
            <a:extLst>
              <a:ext uri="{FF2B5EF4-FFF2-40B4-BE49-F238E27FC236}">
                <a16:creationId xmlns:a16="http://schemas.microsoft.com/office/drawing/2014/main" id="{7E6A8E9B-D9A6-260B-095C-B4876713D9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6944973" y="350909"/>
            <a:ext cx="444847" cy="384438"/>
          </a:xfrm>
          <a:prstGeom prst="rect">
            <a:avLst/>
          </a:prstGeom>
        </p:spPr>
      </p:pic>
      <p:pic>
        <p:nvPicPr>
          <p:cNvPr id="20" name="Graphic 19" descr="Full Brick Wall outline">
            <a:extLst>
              <a:ext uri="{FF2B5EF4-FFF2-40B4-BE49-F238E27FC236}">
                <a16:creationId xmlns:a16="http://schemas.microsoft.com/office/drawing/2014/main" id="{AAE7DA79-9FFF-C192-2093-70FBCA17320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50310" y="2163686"/>
            <a:ext cx="676961" cy="596292"/>
          </a:xfrm>
          <a:prstGeom prst="rect">
            <a:avLst/>
          </a:prstGeom>
        </p:spPr>
      </p:pic>
      <p:cxnSp>
        <p:nvCxnSpPr>
          <p:cNvPr id="21" name="Straight Connector 20">
            <a:extLst>
              <a:ext uri="{FF2B5EF4-FFF2-40B4-BE49-F238E27FC236}">
                <a16:creationId xmlns:a16="http://schemas.microsoft.com/office/drawing/2014/main" id="{39ACF723-27DC-0E90-2CF4-05E6A44A8F53}"/>
              </a:ext>
            </a:extLst>
          </p:cNvPr>
          <p:cNvCxnSpPr>
            <a:cxnSpLocks/>
            <a:stCxn id="5" idx="1"/>
            <a:endCxn id="20" idx="3"/>
          </p:cNvCxnSpPr>
          <p:nvPr/>
        </p:nvCxnSpPr>
        <p:spPr>
          <a:xfrm flipH="1">
            <a:off x="2727271" y="905593"/>
            <a:ext cx="2808279" cy="1556239"/>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45F6E40-8E18-FA2D-9F62-55B86DB99506}"/>
              </a:ext>
            </a:extLst>
          </p:cNvPr>
          <p:cNvCxnSpPr>
            <a:cxnSpLocks/>
            <a:stCxn id="7" idx="1"/>
            <a:endCxn id="20" idx="3"/>
          </p:cNvCxnSpPr>
          <p:nvPr/>
        </p:nvCxnSpPr>
        <p:spPr>
          <a:xfrm flipH="1">
            <a:off x="2727271" y="2405559"/>
            <a:ext cx="2818621" cy="562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12689FA-D027-ECD1-737C-CF2C7DB53348}"/>
              </a:ext>
            </a:extLst>
          </p:cNvPr>
          <p:cNvCxnSpPr>
            <a:cxnSpLocks/>
            <a:stCxn id="6" idx="1"/>
            <a:endCxn id="20" idx="3"/>
          </p:cNvCxnSpPr>
          <p:nvPr/>
        </p:nvCxnSpPr>
        <p:spPr>
          <a:xfrm flipH="1" flipV="1">
            <a:off x="2727271" y="2461832"/>
            <a:ext cx="2812049" cy="1444556"/>
          </a:xfrm>
          <a:prstGeom prst="line">
            <a:avLst/>
          </a:prstGeom>
        </p:spPr>
        <p:style>
          <a:lnRef idx="1">
            <a:schemeClr val="accent1"/>
          </a:lnRef>
          <a:fillRef idx="0">
            <a:schemeClr val="accent1"/>
          </a:fillRef>
          <a:effectRef idx="0">
            <a:schemeClr val="accent1"/>
          </a:effectRef>
          <a:fontRef idx="minor">
            <a:schemeClr val="tx1"/>
          </a:fontRef>
        </p:style>
      </p:cxnSp>
      <p:sp>
        <p:nvSpPr>
          <p:cNvPr id="25" name="Title 2">
            <a:extLst>
              <a:ext uri="{FF2B5EF4-FFF2-40B4-BE49-F238E27FC236}">
                <a16:creationId xmlns:a16="http://schemas.microsoft.com/office/drawing/2014/main" id="{915F4CAE-19FC-98AF-A2A2-CE89D4629080}"/>
              </a:ext>
            </a:extLst>
          </p:cNvPr>
          <p:cNvSpPr txBox="1">
            <a:spLocks/>
          </p:cNvSpPr>
          <p:nvPr/>
        </p:nvSpPr>
        <p:spPr>
          <a:xfrm>
            <a:off x="289682" y="424126"/>
            <a:ext cx="4406565" cy="7353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a:solidFill>
                  <a:schemeClr val="tx2"/>
                </a:solidFill>
                <a:latin typeface="+mj-lt"/>
                <a:ea typeface="+mj-ea"/>
                <a:cs typeface="+mj-cs"/>
              </a:defRPr>
            </a:lvl1pPr>
          </a:lstStyle>
          <a:p>
            <a:r>
              <a:rPr lang="nl-NL" sz="1400" dirty="0">
                <a:ea typeface="Verdana"/>
              </a:rPr>
              <a:t>Voorbeeld Level 2:</a:t>
            </a:r>
            <a:endParaRPr lang="nl-NL" dirty="0"/>
          </a:p>
          <a:p>
            <a:r>
              <a:rPr lang="nl-NL" sz="1400" dirty="0">
                <a:ea typeface="Verdana"/>
              </a:rPr>
              <a:t>DMZ overheidspartij X belangrijke applicatie omgeving Y</a:t>
            </a:r>
            <a:endParaRPr lang="nl-NL" dirty="0"/>
          </a:p>
        </p:txBody>
      </p:sp>
      <p:pic>
        <p:nvPicPr>
          <p:cNvPr id="36" name="Graphic 35" descr="Database outline">
            <a:extLst>
              <a:ext uri="{FF2B5EF4-FFF2-40B4-BE49-F238E27FC236}">
                <a16:creationId xmlns:a16="http://schemas.microsoft.com/office/drawing/2014/main" id="{F828E541-6451-736C-63C2-66787A2294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51615" y="3348433"/>
            <a:ext cx="361915" cy="361915"/>
          </a:xfrm>
          <a:prstGeom prst="rect">
            <a:avLst/>
          </a:prstGeom>
        </p:spPr>
      </p:pic>
      <p:pic>
        <p:nvPicPr>
          <p:cNvPr id="37" name="Graphic 36" descr="Database outline">
            <a:extLst>
              <a:ext uri="{FF2B5EF4-FFF2-40B4-BE49-F238E27FC236}">
                <a16:creationId xmlns:a16="http://schemas.microsoft.com/office/drawing/2014/main" id="{EC2EC640-49DA-2447-8EF4-5772F991B57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39233" y="1809123"/>
            <a:ext cx="383341" cy="383341"/>
          </a:xfrm>
          <a:prstGeom prst="rect">
            <a:avLst/>
          </a:prstGeom>
        </p:spPr>
      </p:pic>
      <p:pic>
        <p:nvPicPr>
          <p:cNvPr id="39" name="Graphic 38" descr="Database outline">
            <a:extLst>
              <a:ext uri="{FF2B5EF4-FFF2-40B4-BE49-F238E27FC236}">
                <a16:creationId xmlns:a16="http://schemas.microsoft.com/office/drawing/2014/main" id="{0982655D-91E2-12AF-8E2E-1A05E757403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98198" y="1795405"/>
            <a:ext cx="383341" cy="383341"/>
          </a:xfrm>
          <a:prstGeom prst="rect">
            <a:avLst/>
          </a:prstGeom>
        </p:spPr>
      </p:pic>
      <p:pic>
        <p:nvPicPr>
          <p:cNvPr id="40" name="Graphic 39" descr="Database outline">
            <a:extLst>
              <a:ext uri="{FF2B5EF4-FFF2-40B4-BE49-F238E27FC236}">
                <a16:creationId xmlns:a16="http://schemas.microsoft.com/office/drawing/2014/main" id="{6BC07205-46CB-5A6B-334F-576745AF401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952100" y="1805270"/>
            <a:ext cx="383341" cy="383341"/>
          </a:xfrm>
          <a:prstGeom prst="rect">
            <a:avLst/>
          </a:prstGeom>
        </p:spPr>
      </p:pic>
      <p:pic>
        <p:nvPicPr>
          <p:cNvPr id="41" name="Graphic 40" descr="Server with solid fill">
            <a:extLst>
              <a:ext uri="{FF2B5EF4-FFF2-40B4-BE49-F238E27FC236}">
                <a16:creationId xmlns:a16="http://schemas.microsoft.com/office/drawing/2014/main" id="{A1D4A5E3-01FC-488A-8990-AEA96B9CB2BC}"/>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22338" y="350911"/>
            <a:ext cx="384436" cy="384436"/>
          </a:xfrm>
          <a:prstGeom prst="rect">
            <a:avLst/>
          </a:prstGeom>
        </p:spPr>
      </p:pic>
      <p:sp>
        <p:nvSpPr>
          <p:cNvPr id="43" name="TextBox 42">
            <a:extLst>
              <a:ext uri="{FF2B5EF4-FFF2-40B4-BE49-F238E27FC236}">
                <a16:creationId xmlns:a16="http://schemas.microsoft.com/office/drawing/2014/main" id="{622C0C12-EDA4-4604-AED9-481D6CF6FBB2}"/>
              </a:ext>
            </a:extLst>
          </p:cNvPr>
          <p:cNvSpPr txBox="1"/>
          <p:nvPr/>
        </p:nvSpPr>
        <p:spPr>
          <a:xfrm>
            <a:off x="5563023" y="2164771"/>
            <a:ext cx="1159075" cy="461665"/>
          </a:xfrm>
          <a:prstGeom prst="rect">
            <a:avLst/>
          </a:prstGeom>
          <a:noFill/>
        </p:spPr>
        <p:txBody>
          <a:bodyPr wrap="square" rtlCol="0">
            <a:spAutoFit/>
          </a:bodyPr>
          <a:lstStyle/>
          <a:p>
            <a:r>
              <a:rPr lang="en-GB" sz="800" dirty="0">
                <a:solidFill>
                  <a:schemeClr val="tx1"/>
                </a:solidFill>
                <a:latin typeface="+mn-lt"/>
              </a:rPr>
              <a:t>Web </a:t>
            </a:r>
            <a:r>
              <a:rPr lang="en-GB" sz="800" dirty="0" err="1">
                <a:solidFill>
                  <a:schemeClr val="tx1"/>
                </a:solidFill>
                <a:latin typeface="+mn-lt"/>
              </a:rPr>
              <a:t>applicatie</a:t>
            </a:r>
            <a:r>
              <a:rPr lang="en-GB" sz="800" dirty="0">
                <a:solidFill>
                  <a:schemeClr val="tx1"/>
                </a:solidFill>
                <a:latin typeface="+mn-lt"/>
              </a:rPr>
              <a:t> (Server A)</a:t>
            </a:r>
            <a:br>
              <a:rPr lang="en-GB" sz="800" dirty="0">
                <a:solidFill>
                  <a:schemeClr val="tx1"/>
                </a:solidFill>
                <a:latin typeface="+mn-lt"/>
              </a:rPr>
            </a:br>
            <a:r>
              <a:rPr lang="en-GB" sz="800" dirty="0">
                <a:solidFill>
                  <a:schemeClr val="tx1"/>
                </a:solidFill>
                <a:latin typeface="+mn-lt"/>
              </a:rPr>
              <a:t> IP 192.168.2.x</a:t>
            </a:r>
            <a:endParaRPr lang="en-NL" sz="800" dirty="0">
              <a:solidFill>
                <a:schemeClr val="tx1"/>
              </a:solidFill>
              <a:latin typeface="+mn-lt"/>
            </a:endParaRPr>
          </a:p>
        </p:txBody>
      </p:sp>
      <p:sp>
        <p:nvSpPr>
          <p:cNvPr id="44" name="TextBox 43">
            <a:extLst>
              <a:ext uri="{FF2B5EF4-FFF2-40B4-BE49-F238E27FC236}">
                <a16:creationId xmlns:a16="http://schemas.microsoft.com/office/drawing/2014/main" id="{728BFAB3-6522-837F-3398-F894F007A111}"/>
              </a:ext>
            </a:extLst>
          </p:cNvPr>
          <p:cNvSpPr txBox="1"/>
          <p:nvPr/>
        </p:nvSpPr>
        <p:spPr>
          <a:xfrm>
            <a:off x="6595199" y="2176233"/>
            <a:ext cx="1159075" cy="461665"/>
          </a:xfrm>
          <a:prstGeom prst="rect">
            <a:avLst/>
          </a:prstGeom>
          <a:noFill/>
        </p:spPr>
        <p:txBody>
          <a:bodyPr wrap="square" rtlCol="0">
            <a:spAutoFit/>
          </a:bodyPr>
          <a:lstStyle/>
          <a:p>
            <a:r>
              <a:rPr lang="en-GB" sz="800" dirty="0">
                <a:solidFill>
                  <a:schemeClr val="tx1"/>
                </a:solidFill>
                <a:latin typeface="+mn-lt"/>
              </a:rPr>
              <a:t>Web </a:t>
            </a:r>
            <a:r>
              <a:rPr lang="en-GB" sz="800" dirty="0" err="1">
                <a:solidFill>
                  <a:schemeClr val="tx1"/>
                </a:solidFill>
                <a:latin typeface="+mn-lt"/>
              </a:rPr>
              <a:t>applicatie</a:t>
            </a:r>
            <a:r>
              <a:rPr lang="en-GB" sz="800" dirty="0">
                <a:solidFill>
                  <a:schemeClr val="tx1"/>
                </a:solidFill>
                <a:latin typeface="+mn-lt"/>
              </a:rPr>
              <a:t> (Server B)</a:t>
            </a:r>
            <a:br>
              <a:rPr lang="en-GB" sz="800" dirty="0">
                <a:solidFill>
                  <a:schemeClr val="tx1"/>
                </a:solidFill>
                <a:latin typeface="+mn-lt"/>
              </a:rPr>
            </a:br>
            <a:r>
              <a:rPr lang="en-GB" sz="800" dirty="0">
                <a:solidFill>
                  <a:schemeClr val="tx1"/>
                </a:solidFill>
                <a:latin typeface="+mn-lt"/>
              </a:rPr>
              <a:t> IP 192.168.2.x</a:t>
            </a:r>
            <a:endParaRPr lang="en-NL" sz="800" dirty="0">
              <a:solidFill>
                <a:schemeClr val="tx1"/>
              </a:solidFill>
              <a:latin typeface="+mn-lt"/>
            </a:endParaRPr>
          </a:p>
        </p:txBody>
      </p:sp>
      <p:sp>
        <p:nvSpPr>
          <p:cNvPr id="45" name="TextBox 44">
            <a:extLst>
              <a:ext uri="{FF2B5EF4-FFF2-40B4-BE49-F238E27FC236}">
                <a16:creationId xmlns:a16="http://schemas.microsoft.com/office/drawing/2014/main" id="{F671A660-655F-F8ED-4B9B-64C5E91CFECA}"/>
              </a:ext>
            </a:extLst>
          </p:cNvPr>
          <p:cNvSpPr txBox="1"/>
          <p:nvPr/>
        </p:nvSpPr>
        <p:spPr>
          <a:xfrm>
            <a:off x="7545599" y="2174410"/>
            <a:ext cx="1124039" cy="461665"/>
          </a:xfrm>
          <a:prstGeom prst="rect">
            <a:avLst/>
          </a:prstGeom>
          <a:noFill/>
        </p:spPr>
        <p:txBody>
          <a:bodyPr wrap="square" rtlCol="0">
            <a:spAutoFit/>
          </a:bodyPr>
          <a:lstStyle/>
          <a:p>
            <a:r>
              <a:rPr lang="en-GB" sz="800" dirty="0">
                <a:solidFill>
                  <a:schemeClr val="tx1"/>
                </a:solidFill>
                <a:latin typeface="+mn-lt"/>
              </a:rPr>
              <a:t>Web </a:t>
            </a:r>
            <a:r>
              <a:rPr lang="en-GB" sz="800" dirty="0" err="1">
                <a:solidFill>
                  <a:schemeClr val="tx1"/>
                </a:solidFill>
                <a:latin typeface="+mn-lt"/>
              </a:rPr>
              <a:t>applicatie</a:t>
            </a:r>
            <a:r>
              <a:rPr lang="en-GB" sz="800" dirty="0">
                <a:solidFill>
                  <a:schemeClr val="tx1"/>
                </a:solidFill>
                <a:latin typeface="+mn-lt"/>
              </a:rPr>
              <a:t> (Server C)</a:t>
            </a:r>
            <a:br>
              <a:rPr lang="en-GB" sz="800" dirty="0">
                <a:solidFill>
                  <a:schemeClr val="tx1"/>
                </a:solidFill>
                <a:latin typeface="+mn-lt"/>
              </a:rPr>
            </a:br>
            <a:r>
              <a:rPr lang="en-GB" sz="800" dirty="0">
                <a:solidFill>
                  <a:schemeClr val="tx1"/>
                </a:solidFill>
                <a:latin typeface="+mn-lt"/>
              </a:rPr>
              <a:t> IP 192.168.2.x</a:t>
            </a:r>
            <a:endParaRPr lang="en-NL" sz="800" dirty="0">
              <a:solidFill>
                <a:schemeClr val="tx1"/>
              </a:solidFill>
              <a:latin typeface="+mn-lt"/>
            </a:endParaRPr>
          </a:p>
        </p:txBody>
      </p:sp>
      <p:sp>
        <p:nvSpPr>
          <p:cNvPr id="50" name="TextBox 49">
            <a:extLst>
              <a:ext uri="{FF2B5EF4-FFF2-40B4-BE49-F238E27FC236}">
                <a16:creationId xmlns:a16="http://schemas.microsoft.com/office/drawing/2014/main" id="{63B3D4E3-6B19-BAE0-B924-8CBBFE7E9921}"/>
              </a:ext>
            </a:extLst>
          </p:cNvPr>
          <p:cNvSpPr txBox="1"/>
          <p:nvPr/>
        </p:nvSpPr>
        <p:spPr>
          <a:xfrm>
            <a:off x="6661676" y="716561"/>
            <a:ext cx="1176206" cy="338554"/>
          </a:xfrm>
          <a:prstGeom prst="rect">
            <a:avLst/>
          </a:prstGeom>
          <a:noFill/>
        </p:spPr>
        <p:txBody>
          <a:bodyPr wrap="square" rtlCol="0">
            <a:spAutoFit/>
          </a:bodyPr>
          <a:lstStyle/>
          <a:p>
            <a:r>
              <a:rPr lang="en-GB" sz="800" dirty="0">
                <a:solidFill>
                  <a:schemeClr val="tx1"/>
                </a:solidFill>
                <a:latin typeface="+mn-lt"/>
              </a:rPr>
              <a:t>Load balancer</a:t>
            </a:r>
            <a:br>
              <a:rPr lang="en-GB" sz="800" dirty="0">
                <a:solidFill>
                  <a:schemeClr val="tx1"/>
                </a:solidFill>
                <a:latin typeface="+mn-lt"/>
              </a:rPr>
            </a:br>
            <a:r>
              <a:rPr lang="en-GB" sz="800" dirty="0">
                <a:solidFill>
                  <a:schemeClr val="tx1"/>
                </a:solidFill>
                <a:latin typeface="+mn-lt"/>
              </a:rPr>
              <a:t> IP 192.168.1.x</a:t>
            </a:r>
            <a:endParaRPr lang="en-NL" sz="800" dirty="0">
              <a:solidFill>
                <a:schemeClr val="tx1"/>
              </a:solidFill>
              <a:latin typeface="+mn-lt"/>
            </a:endParaRPr>
          </a:p>
        </p:txBody>
      </p:sp>
      <p:pic>
        <p:nvPicPr>
          <p:cNvPr id="53" name="Graphic 52" descr="Database outline">
            <a:extLst>
              <a:ext uri="{FF2B5EF4-FFF2-40B4-BE49-F238E27FC236}">
                <a16:creationId xmlns:a16="http://schemas.microsoft.com/office/drawing/2014/main" id="{9F6F383C-E238-53E6-0B7B-B7FE09E2F7C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009657" y="3318355"/>
            <a:ext cx="361915" cy="361915"/>
          </a:xfrm>
          <a:prstGeom prst="rect">
            <a:avLst/>
          </a:prstGeom>
        </p:spPr>
      </p:pic>
      <p:pic>
        <p:nvPicPr>
          <p:cNvPr id="54" name="Graphic 53" descr="Database outline">
            <a:extLst>
              <a:ext uri="{FF2B5EF4-FFF2-40B4-BE49-F238E27FC236}">
                <a16:creationId xmlns:a16="http://schemas.microsoft.com/office/drawing/2014/main" id="{E4452FAF-D28E-BFF5-FC7D-D7D72D851D3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962034" y="3318355"/>
            <a:ext cx="361915" cy="361915"/>
          </a:xfrm>
          <a:prstGeom prst="rect">
            <a:avLst/>
          </a:prstGeom>
        </p:spPr>
      </p:pic>
      <p:sp>
        <p:nvSpPr>
          <p:cNvPr id="55" name="TextBox 54">
            <a:extLst>
              <a:ext uri="{FF2B5EF4-FFF2-40B4-BE49-F238E27FC236}">
                <a16:creationId xmlns:a16="http://schemas.microsoft.com/office/drawing/2014/main" id="{8E22529B-AF80-B79B-380F-4ECFF541B903}"/>
              </a:ext>
            </a:extLst>
          </p:cNvPr>
          <p:cNvSpPr txBox="1"/>
          <p:nvPr/>
        </p:nvSpPr>
        <p:spPr>
          <a:xfrm>
            <a:off x="5616000" y="3679960"/>
            <a:ext cx="1070634" cy="461665"/>
          </a:xfrm>
          <a:prstGeom prst="rect">
            <a:avLst/>
          </a:prstGeom>
          <a:noFill/>
        </p:spPr>
        <p:txBody>
          <a:bodyPr wrap="square" rtlCol="0">
            <a:spAutoFit/>
          </a:bodyPr>
          <a:lstStyle/>
          <a:p>
            <a:r>
              <a:rPr lang="en-GB" sz="800" dirty="0">
                <a:solidFill>
                  <a:schemeClr val="tx1"/>
                </a:solidFill>
                <a:latin typeface="+mn-lt"/>
              </a:rPr>
              <a:t>Back-end (Server A)</a:t>
            </a:r>
            <a:br>
              <a:rPr lang="en-GB" sz="800" dirty="0">
                <a:solidFill>
                  <a:schemeClr val="tx1"/>
                </a:solidFill>
                <a:latin typeface="+mn-lt"/>
              </a:rPr>
            </a:br>
            <a:r>
              <a:rPr lang="en-GB" sz="800" dirty="0">
                <a:solidFill>
                  <a:schemeClr val="tx1"/>
                </a:solidFill>
                <a:latin typeface="+mn-lt"/>
              </a:rPr>
              <a:t>  IP 192.168.3.x</a:t>
            </a:r>
            <a:endParaRPr lang="en-NL" sz="800" dirty="0">
              <a:solidFill>
                <a:schemeClr val="tx1"/>
              </a:solidFill>
              <a:latin typeface="+mn-lt"/>
            </a:endParaRPr>
          </a:p>
        </p:txBody>
      </p:sp>
      <p:sp>
        <p:nvSpPr>
          <p:cNvPr id="58" name="TextBox 57">
            <a:extLst>
              <a:ext uri="{FF2B5EF4-FFF2-40B4-BE49-F238E27FC236}">
                <a16:creationId xmlns:a16="http://schemas.microsoft.com/office/drawing/2014/main" id="{758BFB58-D88C-D539-7F4F-3C111A557B53}"/>
              </a:ext>
            </a:extLst>
          </p:cNvPr>
          <p:cNvSpPr txBox="1"/>
          <p:nvPr/>
        </p:nvSpPr>
        <p:spPr>
          <a:xfrm>
            <a:off x="6494290" y="3679960"/>
            <a:ext cx="1202383" cy="461665"/>
          </a:xfrm>
          <a:prstGeom prst="rect">
            <a:avLst/>
          </a:prstGeom>
          <a:noFill/>
        </p:spPr>
        <p:txBody>
          <a:bodyPr wrap="square" rtlCol="0">
            <a:spAutoFit/>
          </a:bodyPr>
          <a:lstStyle/>
          <a:p>
            <a:r>
              <a:rPr lang="en-GB" sz="800" dirty="0">
                <a:solidFill>
                  <a:schemeClr val="tx1"/>
                </a:solidFill>
                <a:latin typeface="+mn-lt"/>
              </a:rPr>
              <a:t>Back-end </a:t>
            </a:r>
            <a:br>
              <a:rPr lang="en-GB" sz="800" dirty="0">
                <a:solidFill>
                  <a:schemeClr val="tx1"/>
                </a:solidFill>
                <a:latin typeface="+mn-lt"/>
              </a:rPr>
            </a:br>
            <a:r>
              <a:rPr lang="en-GB" sz="800" dirty="0">
                <a:solidFill>
                  <a:schemeClr val="tx1"/>
                </a:solidFill>
                <a:latin typeface="+mn-lt"/>
              </a:rPr>
              <a:t>(Server B)</a:t>
            </a:r>
            <a:br>
              <a:rPr lang="en-GB" sz="800" dirty="0">
                <a:solidFill>
                  <a:schemeClr val="tx1"/>
                </a:solidFill>
                <a:latin typeface="+mn-lt"/>
              </a:rPr>
            </a:br>
            <a:r>
              <a:rPr lang="en-GB" sz="800" dirty="0">
                <a:solidFill>
                  <a:schemeClr val="tx1"/>
                </a:solidFill>
                <a:latin typeface="+mn-lt"/>
              </a:rPr>
              <a:t>  IP 192.168.3.x</a:t>
            </a:r>
            <a:endParaRPr lang="en-NL" sz="800" dirty="0">
              <a:solidFill>
                <a:schemeClr val="tx1"/>
              </a:solidFill>
              <a:latin typeface="+mn-lt"/>
            </a:endParaRPr>
          </a:p>
        </p:txBody>
      </p:sp>
      <p:sp>
        <p:nvSpPr>
          <p:cNvPr id="59" name="TextBox 58">
            <a:extLst>
              <a:ext uri="{FF2B5EF4-FFF2-40B4-BE49-F238E27FC236}">
                <a16:creationId xmlns:a16="http://schemas.microsoft.com/office/drawing/2014/main" id="{01F099D5-7DA1-12C4-9767-5E4F142C9E32}"/>
              </a:ext>
            </a:extLst>
          </p:cNvPr>
          <p:cNvSpPr txBox="1"/>
          <p:nvPr/>
        </p:nvSpPr>
        <p:spPr>
          <a:xfrm>
            <a:off x="7491679" y="3676848"/>
            <a:ext cx="1198484" cy="461665"/>
          </a:xfrm>
          <a:prstGeom prst="rect">
            <a:avLst/>
          </a:prstGeom>
          <a:noFill/>
        </p:spPr>
        <p:txBody>
          <a:bodyPr wrap="square" rtlCol="0">
            <a:spAutoFit/>
          </a:bodyPr>
          <a:lstStyle/>
          <a:p>
            <a:r>
              <a:rPr lang="en-GB" sz="800" dirty="0">
                <a:solidFill>
                  <a:schemeClr val="tx1"/>
                </a:solidFill>
                <a:latin typeface="+mn-lt"/>
              </a:rPr>
              <a:t>Back-end </a:t>
            </a:r>
            <a:br>
              <a:rPr lang="en-GB" sz="800" dirty="0">
                <a:solidFill>
                  <a:schemeClr val="tx1"/>
                </a:solidFill>
                <a:latin typeface="+mn-lt"/>
              </a:rPr>
            </a:br>
            <a:r>
              <a:rPr lang="en-GB" sz="800" dirty="0">
                <a:solidFill>
                  <a:schemeClr val="tx1"/>
                </a:solidFill>
                <a:latin typeface="+mn-lt"/>
              </a:rPr>
              <a:t>(Server C)</a:t>
            </a:r>
            <a:br>
              <a:rPr lang="en-GB" sz="800" dirty="0">
                <a:solidFill>
                  <a:schemeClr val="tx1"/>
                </a:solidFill>
                <a:latin typeface="+mn-lt"/>
              </a:rPr>
            </a:br>
            <a:r>
              <a:rPr lang="en-GB" sz="800" dirty="0">
                <a:solidFill>
                  <a:schemeClr val="tx1"/>
                </a:solidFill>
                <a:latin typeface="+mn-lt"/>
              </a:rPr>
              <a:t> IP 192.168.3.x</a:t>
            </a:r>
            <a:endParaRPr lang="en-NL" sz="800" dirty="0">
              <a:solidFill>
                <a:schemeClr val="tx1"/>
              </a:solidFill>
              <a:latin typeface="+mn-lt"/>
            </a:endParaRPr>
          </a:p>
        </p:txBody>
      </p:sp>
      <p:sp>
        <p:nvSpPr>
          <p:cNvPr id="60" name="TextBox 59">
            <a:extLst>
              <a:ext uri="{FF2B5EF4-FFF2-40B4-BE49-F238E27FC236}">
                <a16:creationId xmlns:a16="http://schemas.microsoft.com/office/drawing/2014/main" id="{F7546DF2-753C-07B7-E6E9-5B2489A5118E}"/>
              </a:ext>
            </a:extLst>
          </p:cNvPr>
          <p:cNvSpPr txBox="1"/>
          <p:nvPr/>
        </p:nvSpPr>
        <p:spPr>
          <a:xfrm>
            <a:off x="5545892" y="715647"/>
            <a:ext cx="1176207" cy="461665"/>
          </a:xfrm>
          <a:prstGeom prst="rect">
            <a:avLst/>
          </a:prstGeom>
          <a:noFill/>
        </p:spPr>
        <p:txBody>
          <a:bodyPr wrap="square" rtlCol="0">
            <a:spAutoFit/>
          </a:bodyPr>
          <a:lstStyle/>
          <a:p>
            <a:r>
              <a:rPr lang="en-GB" sz="800" dirty="0">
                <a:solidFill>
                  <a:schemeClr val="tx1"/>
                </a:solidFill>
                <a:latin typeface="+mn-lt"/>
              </a:rPr>
              <a:t>Forward proxy  (Server A)</a:t>
            </a:r>
            <a:br>
              <a:rPr lang="en-GB" sz="800" dirty="0">
                <a:solidFill>
                  <a:schemeClr val="tx1"/>
                </a:solidFill>
                <a:latin typeface="+mn-lt"/>
              </a:rPr>
            </a:br>
            <a:r>
              <a:rPr lang="en-GB" sz="800" dirty="0">
                <a:solidFill>
                  <a:schemeClr val="tx1"/>
                </a:solidFill>
                <a:latin typeface="+mn-lt"/>
              </a:rPr>
              <a:t> IP 192.168.1.x</a:t>
            </a:r>
            <a:endParaRPr lang="en-NL" sz="800" dirty="0">
              <a:solidFill>
                <a:schemeClr val="tx1"/>
              </a:solidFill>
              <a:latin typeface="+mn-lt"/>
            </a:endParaRPr>
          </a:p>
        </p:txBody>
      </p:sp>
      <p:sp>
        <p:nvSpPr>
          <p:cNvPr id="2" name="TextBox 1">
            <a:extLst>
              <a:ext uri="{FF2B5EF4-FFF2-40B4-BE49-F238E27FC236}">
                <a16:creationId xmlns:a16="http://schemas.microsoft.com/office/drawing/2014/main" id="{57B34853-CF29-A257-CB3C-A325396A1AEB}"/>
              </a:ext>
            </a:extLst>
          </p:cNvPr>
          <p:cNvSpPr txBox="1"/>
          <p:nvPr/>
        </p:nvSpPr>
        <p:spPr>
          <a:xfrm>
            <a:off x="7272960" y="1270660"/>
            <a:ext cx="1319622" cy="215444"/>
          </a:xfrm>
          <a:prstGeom prst="rect">
            <a:avLst/>
          </a:prstGeom>
          <a:noFill/>
        </p:spPr>
        <p:txBody>
          <a:bodyPr wrap="square" rtlCol="0">
            <a:spAutoFit/>
          </a:bodyPr>
          <a:lstStyle/>
          <a:p>
            <a:r>
              <a:rPr lang="en-US" sz="800" dirty="0">
                <a:solidFill>
                  <a:schemeClr val="tx1"/>
                </a:solidFill>
                <a:latin typeface="+mn-lt"/>
              </a:rPr>
              <a:t>IP 192.168.1.0/24</a:t>
            </a:r>
            <a:endParaRPr lang="en-NL" sz="800" dirty="0">
              <a:solidFill>
                <a:schemeClr val="tx1"/>
              </a:solidFill>
              <a:latin typeface="+mn-lt"/>
            </a:endParaRPr>
          </a:p>
        </p:txBody>
      </p:sp>
      <p:sp>
        <p:nvSpPr>
          <p:cNvPr id="3" name="TextBox 2">
            <a:extLst>
              <a:ext uri="{FF2B5EF4-FFF2-40B4-BE49-F238E27FC236}">
                <a16:creationId xmlns:a16="http://schemas.microsoft.com/office/drawing/2014/main" id="{4241DBD4-D719-1EBE-CC00-F599353A1A43}"/>
              </a:ext>
            </a:extLst>
          </p:cNvPr>
          <p:cNvSpPr txBox="1"/>
          <p:nvPr/>
        </p:nvSpPr>
        <p:spPr>
          <a:xfrm>
            <a:off x="7283925" y="2772783"/>
            <a:ext cx="1319622" cy="215444"/>
          </a:xfrm>
          <a:prstGeom prst="rect">
            <a:avLst/>
          </a:prstGeom>
          <a:noFill/>
        </p:spPr>
        <p:txBody>
          <a:bodyPr wrap="square" rtlCol="0">
            <a:spAutoFit/>
          </a:bodyPr>
          <a:lstStyle/>
          <a:p>
            <a:r>
              <a:rPr lang="en-US" sz="800" dirty="0">
                <a:solidFill>
                  <a:schemeClr val="tx1"/>
                </a:solidFill>
                <a:latin typeface="+mn-lt"/>
              </a:rPr>
              <a:t>IP 192.168.2.0/24</a:t>
            </a:r>
            <a:endParaRPr lang="en-NL" sz="800" dirty="0">
              <a:solidFill>
                <a:schemeClr val="tx1"/>
              </a:solidFill>
              <a:latin typeface="+mn-lt"/>
            </a:endParaRPr>
          </a:p>
        </p:txBody>
      </p:sp>
      <p:sp>
        <p:nvSpPr>
          <p:cNvPr id="4" name="TextBox 3">
            <a:extLst>
              <a:ext uri="{FF2B5EF4-FFF2-40B4-BE49-F238E27FC236}">
                <a16:creationId xmlns:a16="http://schemas.microsoft.com/office/drawing/2014/main" id="{D0D868B1-7AE5-0BA3-5A90-D2E06BDEF064}"/>
              </a:ext>
            </a:extLst>
          </p:cNvPr>
          <p:cNvSpPr txBox="1"/>
          <p:nvPr/>
        </p:nvSpPr>
        <p:spPr>
          <a:xfrm>
            <a:off x="7280160" y="4268617"/>
            <a:ext cx="1319622" cy="215444"/>
          </a:xfrm>
          <a:prstGeom prst="rect">
            <a:avLst/>
          </a:prstGeom>
          <a:noFill/>
        </p:spPr>
        <p:txBody>
          <a:bodyPr wrap="square" rtlCol="0">
            <a:spAutoFit/>
          </a:bodyPr>
          <a:lstStyle/>
          <a:p>
            <a:r>
              <a:rPr lang="en-US" sz="800" dirty="0">
                <a:solidFill>
                  <a:schemeClr val="tx1"/>
                </a:solidFill>
                <a:latin typeface="+mn-lt"/>
              </a:rPr>
              <a:t>IP 192.168.3.0/24</a:t>
            </a:r>
            <a:endParaRPr lang="en-NL" sz="800" dirty="0">
              <a:solidFill>
                <a:schemeClr val="tx1"/>
              </a:solidFill>
              <a:latin typeface="+mn-lt"/>
            </a:endParaRPr>
          </a:p>
        </p:txBody>
      </p:sp>
      <p:sp>
        <p:nvSpPr>
          <p:cNvPr id="8" name="Footer Placeholder 8">
            <a:extLst>
              <a:ext uri="{FF2B5EF4-FFF2-40B4-BE49-F238E27FC236}">
                <a16:creationId xmlns:a16="http://schemas.microsoft.com/office/drawing/2014/main" id="{A99C5118-DB92-5026-3A03-A40CB33D5176}"/>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3293211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a:extLst>
              <a:ext uri="{FF2B5EF4-FFF2-40B4-BE49-F238E27FC236}">
                <a16:creationId xmlns:a16="http://schemas.microsoft.com/office/drawing/2014/main" id="{8E561A55-DD60-0632-DB7F-48D76D549A5E}"/>
              </a:ext>
            </a:extLst>
          </p:cNvPr>
          <p:cNvSpPr/>
          <p:nvPr/>
        </p:nvSpPr>
        <p:spPr>
          <a:xfrm>
            <a:off x="4185920" y="896325"/>
            <a:ext cx="3873546" cy="3560528"/>
          </a:xfrm>
          <a:prstGeom prst="rect">
            <a:avLst/>
          </a:prstGeom>
          <a:solidFill>
            <a:schemeClr val="accent1">
              <a:lumMod val="40000"/>
              <a:lumOff val="6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b"/>
          <a:lstStyle/>
          <a:p>
            <a:pPr algn="l">
              <a:spcBef>
                <a:spcPts val="0"/>
              </a:spcBef>
            </a:pPr>
            <a:r>
              <a:rPr lang="en-US" sz="1050" dirty="0">
                <a:solidFill>
                  <a:schemeClr val="tx1"/>
                </a:solidFill>
                <a:ea typeface="Verdana"/>
              </a:rPr>
              <a:t>Intern netwerk</a:t>
            </a:r>
          </a:p>
        </p:txBody>
      </p:sp>
      <p:pic>
        <p:nvPicPr>
          <p:cNvPr id="20" name="Graphic 19" descr="Full Brick Wall outline">
            <a:extLst>
              <a:ext uri="{FF2B5EF4-FFF2-40B4-BE49-F238E27FC236}">
                <a16:creationId xmlns:a16="http://schemas.microsoft.com/office/drawing/2014/main" id="{AAE7DA79-9FFF-C192-2093-70FBCA1732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1084534" y="2358149"/>
            <a:ext cx="512665" cy="512665"/>
          </a:xfrm>
          <a:prstGeom prst="rect">
            <a:avLst/>
          </a:prstGeom>
        </p:spPr>
      </p:pic>
      <p:sp>
        <p:nvSpPr>
          <p:cNvPr id="25" name="Title 2">
            <a:extLst>
              <a:ext uri="{FF2B5EF4-FFF2-40B4-BE49-F238E27FC236}">
                <a16:creationId xmlns:a16="http://schemas.microsoft.com/office/drawing/2014/main" id="{915F4CAE-19FC-98AF-A2A2-CE89D4629080}"/>
              </a:ext>
            </a:extLst>
          </p:cNvPr>
          <p:cNvSpPr txBox="1">
            <a:spLocks/>
          </p:cNvSpPr>
          <p:nvPr/>
        </p:nvSpPr>
        <p:spPr>
          <a:xfrm>
            <a:off x="259200" y="287831"/>
            <a:ext cx="4392000" cy="748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a:solidFill>
                  <a:schemeClr val="tx2"/>
                </a:solidFill>
                <a:latin typeface="+mj-lt"/>
                <a:ea typeface="+mj-ea"/>
                <a:cs typeface="+mj-cs"/>
              </a:defRPr>
            </a:lvl1pPr>
          </a:lstStyle>
          <a:p>
            <a:r>
              <a:rPr lang="nl-NL" sz="1400" dirty="0">
                <a:ea typeface="Verdana"/>
              </a:rPr>
              <a:t>Voorbeeld Level 2:</a:t>
            </a:r>
            <a:endParaRPr lang="nl-NL" dirty="0"/>
          </a:p>
          <a:p>
            <a:r>
              <a:rPr lang="nl-NL" sz="1400" dirty="0">
                <a:ea typeface="Verdana"/>
              </a:rPr>
              <a:t>Overheidspartij X belangrijke verschillende interne netwerken</a:t>
            </a:r>
            <a:endParaRPr lang="nl-NL" dirty="0"/>
          </a:p>
        </p:txBody>
      </p:sp>
      <p:pic>
        <p:nvPicPr>
          <p:cNvPr id="13" name="Graphic 12" descr="Network outline">
            <a:extLst>
              <a:ext uri="{FF2B5EF4-FFF2-40B4-BE49-F238E27FC236}">
                <a16:creationId xmlns:a16="http://schemas.microsoft.com/office/drawing/2014/main" id="{1092DA10-CAD8-F323-B6A8-6E4EEF95533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01473" y="2337783"/>
            <a:ext cx="540453" cy="540453"/>
          </a:xfrm>
          <a:prstGeom prst="rect">
            <a:avLst/>
          </a:prstGeom>
        </p:spPr>
      </p:pic>
      <p:sp>
        <p:nvSpPr>
          <p:cNvPr id="14" name="Rectangle: Rounded Corners 9">
            <a:extLst>
              <a:ext uri="{FF2B5EF4-FFF2-40B4-BE49-F238E27FC236}">
                <a16:creationId xmlns:a16="http://schemas.microsoft.com/office/drawing/2014/main" id="{A092EEA2-4E5C-6318-0615-680D2C711486}"/>
              </a:ext>
            </a:extLst>
          </p:cNvPr>
          <p:cNvSpPr/>
          <p:nvPr/>
        </p:nvSpPr>
        <p:spPr>
          <a:xfrm>
            <a:off x="5561562" y="1093425"/>
            <a:ext cx="1453217" cy="956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endParaRPr lang="en-US" sz="900">
              <a:solidFill>
                <a:schemeClr val="tx1"/>
              </a:solidFill>
              <a:ea typeface="Verdana"/>
            </a:endParaRPr>
          </a:p>
          <a:p>
            <a:pPr>
              <a:spcBef>
                <a:spcPts val="0"/>
              </a:spcBef>
            </a:pPr>
            <a:r>
              <a:rPr lang="nl-NL" sz="800">
                <a:solidFill>
                  <a:schemeClr val="tx1"/>
                </a:solidFill>
                <a:ea typeface="Verdana"/>
              </a:rPr>
              <a:t>Datacenter-Netwerk</a:t>
            </a:r>
            <a:endParaRPr lang="nl-NL" sz="900">
              <a:solidFill>
                <a:schemeClr val="tx1"/>
              </a:solidFill>
              <a:ea typeface="Verdana"/>
            </a:endParaRPr>
          </a:p>
          <a:p>
            <a:pPr>
              <a:spcBef>
                <a:spcPts val="0"/>
              </a:spcBef>
            </a:pPr>
            <a:r>
              <a:rPr lang="nl-NL" sz="900">
                <a:solidFill>
                  <a:schemeClr val="tx1"/>
                </a:solidFill>
                <a:ea typeface="Verdana"/>
              </a:rPr>
              <a:t>IP x.x.x.x</a:t>
            </a:r>
          </a:p>
        </p:txBody>
      </p:sp>
      <p:sp>
        <p:nvSpPr>
          <p:cNvPr id="15" name="Rectangle: Rounded Corners 10">
            <a:extLst>
              <a:ext uri="{FF2B5EF4-FFF2-40B4-BE49-F238E27FC236}">
                <a16:creationId xmlns:a16="http://schemas.microsoft.com/office/drawing/2014/main" id="{466C6D93-EF75-7815-A8BB-59E02365D18D}"/>
              </a:ext>
            </a:extLst>
          </p:cNvPr>
          <p:cNvSpPr/>
          <p:nvPr/>
        </p:nvSpPr>
        <p:spPr>
          <a:xfrm>
            <a:off x="5582829" y="2221513"/>
            <a:ext cx="1453217" cy="9032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spcBef>
                <a:spcPts val="0"/>
              </a:spcBef>
            </a:pPr>
            <a:endParaRPr lang="en-US" sz="900" dirty="0">
              <a:solidFill>
                <a:schemeClr val="tx1"/>
              </a:solidFill>
              <a:ea typeface="Verdana"/>
            </a:endParaRPr>
          </a:p>
          <a:p>
            <a:pPr algn="ctr">
              <a:spcBef>
                <a:spcPts val="0"/>
              </a:spcBef>
            </a:pPr>
            <a:endParaRPr lang="en-US" sz="900" dirty="0">
              <a:solidFill>
                <a:schemeClr val="tx1"/>
              </a:solidFill>
              <a:ea typeface="Verdana"/>
            </a:endParaRPr>
          </a:p>
          <a:p>
            <a:pPr algn="ctr">
              <a:spcBef>
                <a:spcPts val="0"/>
              </a:spcBef>
            </a:pPr>
            <a:r>
              <a:rPr lang="en-US" sz="800" dirty="0">
                <a:solidFill>
                  <a:schemeClr val="tx1"/>
                </a:solidFill>
                <a:ea typeface="Verdana"/>
              </a:rPr>
              <a:t>Office Netwerk</a:t>
            </a:r>
          </a:p>
          <a:p>
            <a:pPr>
              <a:spcBef>
                <a:spcPts val="0"/>
              </a:spcBef>
            </a:pPr>
            <a:r>
              <a:rPr lang="nl-NL" sz="800" dirty="0">
                <a:solidFill>
                  <a:schemeClr val="tx1"/>
                </a:solidFill>
                <a:ea typeface="Verdana"/>
              </a:rPr>
              <a:t>IP x.x.x.x</a:t>
            </a:r>
          </a:p>
        </p:txBody>
      </p:sp>
      <p:sp>
        <p:nvSpPr>
          <p:cNvPr id="16" name="Rectangle: Rounded Corners 18">
            <a:extLst>
              <a:ext uri="{FF2B5EF4-FFF2-40B4-BE49-F238E27FC236}">
                <a16:creationId xmlns:a16="http://schemas.microsoft.com/office/drawing/2014/main" id="{2239C42F-9B99-76BA-046A-A874FF8DDF43}"/>
              </a:ext>
            </a:extLst>
          </p:cNvPr>
          <p:cNvSpPr/>
          <p:nvPr/>
        </p:nvSpPr>
        <p:spPr>
          <a:xfrm>
            <a:off x="5582829" y="3357362"/>
            <a:ext cx="1453217" cy="90320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l">
              <a:spcBef>
                <a:spcPts val="0"/>
              </a:spcBef>
            </a:pPr>
            <a:endParaRPr lang="en-US" sz="900" dirty="0">
              <a:solidFill>
                <a:schemeClr val="tx1"/>
              </a:solidFill>
              <a:ea typeface="Verdana"/>
            </a:endParaRPr>
          </a:p>
          <a:p>
            <a:pPr algn="ctr">
              <a:spcBef>
                <a:spcPts val="0"/>
              </a:spcBef>
            </a:pPr>
            <a:endParaRPr lang="en-US" sz="900" dirty="0">
              <a:solidFill>
                <a:schemeClr val="tx1"/>
              </a:solidFill>
              <a:ea typeface="Verdana"/>
            </a:endParaRPr>
          </a:p>
          <a:p>
            <a:pPr algn="ctr">
              <a:spcBef>
                <a:spcPts val="0"/>
              </a:spcBef>
            </a:pPr>
            <a:r>
              <a:rPr lang="en-US" sz="800" dirty="0">
                <a:solidFill>
                  <a:schemeClr val="tx1"/>
                </a:solidFill>
                <a:ea typeface="Verdana"/>
              </a:rPr>
              <a:t>Office Netwerk</a:t>
            </a:r>
          </a:p>
          <a:p>
            <a:pPr>
              <a:spcBef>
                <a:spcPts val="0"/>
              </a:spcBef>
            </a:pPr>
            <a:r>
              <a:rPr lang="nl-NL" sz="800" dirty="0">
                <a:solidFill>
                  <a:schemeClr val="tx1"/>
                </a:solidFill>
                <a:ea typeface="Verdana"/>
              </a:rPr>
              <a:t>IP x.x.x.x</a:t>
            </a:r>
          </a:p>
        </p:txBody>
      </p:sp>
      <p:cxnSp>
        <p:nvCxnSpPr>
          <p:cNvPr id="17" name="Straight Connector 20">
            <a:extLst>
              <a:ext uri="{FF2B5EF4-FFF2-40B4-BE49-F238E27FC236}">
                <a16:creationId xmlns:a16="http://schemas.microsoft.com/office/drawing/2014/main" id="{CAC11960-D4EC-E86E-A639-A4D337278B19}"/>
              </a:ext>
            </a:extLst>
          </p:cNvPr>
          <p:cNvCxnSpPr>
            <a:cxnSpLocks/>
            <a:stCxn id="13" idx="3"/>
          </p:cNvCxnSpPr>
          <p:nvPr/>
        </p:nvCxnSpPr>
        <p:spPr>
          <a:xfrm flipV="1">
            <a:off x="2541926" y="1546144"/>
            <a:ext cx="3019636" cy="1061866"/>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4">
            <a:extLst>
              <a:ext uri="{FF2B5EF4-FFF2-40B4-BE49-F238E27FC236}">
                <a16:creationId xmlns:a16="http://schemas.microsoft.com/office/drawing/2014/main" id="{1D3EC4A2-BC52-A2BB-0555-CFF209EAD1DD}"/>
              </a:ext>
            </a:extLst>
          </p:cNvPr>
          <p:cNvCxnSpPr>
            <a:cxnSpLocks/>
            <a:stCxn id="13" idx="3"/>
            <a:endCxn id="16" idx="1"/>
          </p:cNvCxnSpPr>
          <p:nvPr/>
        </p:nvCxnSpPr>
        <p:spPr>
          <a:xfrm>
            <a:off x="2541926" y="2608010"/>
            <a:ext cx="3040903" cy="120095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
            <a:extLst>
              <a:ext uri="{FF2B5EF4-FFF2-40B4-BE49-F238E27FC236}">
                <a16:creationId xmlns:a16="http://schemas.microsoft.com/office/drawing/2014/main" id="{DEAA6F1E-68D4-A6B5-7D3B-4F1CAD284502}"/>
              </a:ext>
            </a:extLst>
          </p:cNvPr>
          <p:cNvCxnSpPr>
            <a:cxnSpLocks/>
            <a:stCxn id="13" idx="1"/>
            <a:endCxn id="20" idx="1"/>
          </p:cNvCxnSpPr>
          <p:nvPr/>
        </p:nvCxnSpPr>
        <p:spPr>
          <a:xfrm flipH="1">
            <a:off x="1597199" y="2608010"/>
            <a:ext cx="404274" cy="6472"/>
          </a:xfrm>
          <a:prstGeom prst="straightConnector1">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24" name="Graphic 23" descr="Computer outline">
            <a:extLst>
              <a:ext uri="{FF2B5EF4-FFF2-40B4-BE49-F238E27FC236}">
                <a16:creationId xmlns:a16="http://schemas.microsoft.com/office/drawing/2014/main" id="{DD26F45E-59B1-0B6D-F459-6479729F92E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93466" y="3530335"/>
            <a:ext cx="268179" cy="278627"/>
          </a:xfrm>
          <a:prstGeom prst="rect">
            <a:avLst/>
          </a:prstGeom>
        </p:spPr>
      </p:pic>
      <p:pic>
        <p:nvPicPr>
          <p:cNvPr id="26" name="Graphic 25" descr="User outline">
            <a:extLst>
              <a:ext uri="{FF2B5EF4-FFF2-40B4-BE49-F238E27FC236}">
                <a16:creationId xmlns:a16="http://schemas.microsoft.com/office/drawing/2014/main" id="{220358D4-753A-4B86-7DBC-8211F87EFEFA}"/>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94327" y="3538861"/>
            <a:ext cx="270102" cy="270102"/>
          </a:xfrm>
          <a:prstGeom prst="rect">
            <a:avLst/>
          </a:prstGeom>
        </p:spPr>
      </p:pic>
      <p:pic>
        <p:nvPicPr>
          <p:cNvPr id="27" name="Graphic 26" descr="Database outline">
            <a:extLst>
              <a:ext uri="{FF2B5EF4-FFF2-40B4-BE49-F238E27FC236}">
                <a16:creationId xmlns:a16="http://schemas.microsoft.com/office/drawing/2014/main" id="{C490AB2A-9C56-625B-F21E-2D5CB528070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112796" y="1191654"/>
            <a:ext cx="292198" cy="292198"/>
          </a:xfrm>
          <a:prstGeom prst="rect">
            <a:avLst/>
          </a:prstGeom>
        </p:spPr>
      </p:pic>
      <p:pic>
        <p:nvPicPr>
          <p:cNvPr id="28" name="Graphic 27" descr="Server with solid fill">
            <a:extLst>
              <a:ext uri="{FF2B5EF4-FFF2-40B4-BE49-F238E27FC236}">
                <a16:creationId xmlns:a16="http://schemas.microsoft.com/office/drawing/2014/main" id="{5804D281-C373-8DFF-AEA1-04B622BF854C}"/>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398862" y="1212754"/>
            <a:ext cx="276359" cy="276359"/>
          </a:xfrm>
          <a:prstGeom prst="rect">
            <a:avLst/>
          </a:prstGeom>
        </p:spPr>
      </p:pic>
      <p:pic>
        <p:nvPicPr>
          <p:cNvPr id="29" name="Graphic 28" descr="Online meeting outline">
            <a:extLst>
              <a:ext uri="{FF2B5EF4-FFF2-40B4-BE49-F238E27FC236}">
                <a16:creationId xmlns:a16="http://schemas.microsoft.com/office/drawing/2014/main" id="{DFF0D49F-9B26-E475-4F85-79FEA41D149A}"/>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691060" y="1207493"/>
            <a:ext cx="276359" cy="276359"/>
          </a:xfrm>
          <a:prstGeom prst="rect">
            <a:avLst/>
          </a:prstGeom>
        </p:spPr>
      </p:pic>
      <p:pic>
        <p:nvPicPr>
          <p:cNvPr id="30" name="Graphic 29" descr="Computer outline">
            <a:extLst>
              <a:ext uri="{FF2B5EF4-FFF2-40B4-BE49-F238E27FC236}">
                <a16:creationId xmlns:a16="http://schemas.microsoft.com/office/drawing/2014/main" id="{1DED2FB2-B15C-26A7-7E6A-958CFA5D269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98862" y="2376820"/>
            <a:ext cx="268179" cy="278627"/>
          </a:xfrm>
          <a:prstGeom prst="rect">
            <a:avLst/>
          </a:prstGeom>
        </p:spPr>
      </p:pic>
      <p:pic>
        <p:nvPicPr>
          <p:cNvPr id="31" name="Graphic 30" descr="User outline">
            <a:extLst>
              <a:ext uri="{FF2B5EF4-FFF2-40B4-BE49-F238E27FC236}">
                <a16:creationId xmlns:a16="http://schemas.microsoft.com/office/drawing/2014/main" id="{4F58F24B-75D7-1744-E426-16E78DE36DE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94188" y="2385345"/>
            <a:ext cx="270102" cy="270102"/>
          </a:xfrm>
          <a:prstGeom prst="rect">
            <a:avLst/>
          </a:prstGeom>
        </p:spPr>
      </p:pic>
      <p:pic>
        <p:nvPicPr>
          <p:cNvPr id="51" name="Graphic 50" descr="Building outline">
            <a:extLst>
              <a:ext uri="{FF2B5EF4-FFF2-40B4-BE49-F238E27FC236}">
                <a16:creationId xmlns:a16="http://schemas.microsoft.com/office/drawing/2014/main" id="{2067E01C-D46A-E3F7-CB37-85C20BA8705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5513836" y="2244006"/>
            <a:ext cx="402529" cy="343681"/>
          </a:xfrm>
          <a:prstGeom prst="rect">
            <a:avLst/>
          </a:prstGeom>
        </p:spPr>
      </p:pic>
      <p:pic>
        <p:nvPicPr>
          <p:cNvPr id="52" name="Graphic 51" descr="Building outline">
            <a:extLst>
              <a:ext uri="{FF2B5EF4-FFF2-40B4-BE49-F238E27FC236}">
                <a16:creationId xmlns:a16="http://schemas.microsoft.com/office/drawing/2014/main" id="{1AE318EB-D99C-E9D9-0E94-5EA0A610E15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5522019" y="3390214"/>
            <a:ext cx="402529" cy="343681"/>
          </a:xfrm>
          <a:prstGeom prst="rect">
            <a:avLst/>
          </a:prstGeom>
        </p:spPr>
      </p:pic>
      <p:cxnSp>
        <p:nvCxnSpPr>
          <p:cNvPr id="56" name="Straight Connector 14">
            <a:extLst>
              <a:ext uri="{FF2B5EF4-FFF2-40B4-BE49-F238E27FC236}">
                <a16:creationId xmlns:a16="http://schemas.microsoft.com/office/drawing/2014/main" id="{7E13564F-7E6D-43B1-3E39-443E8800300C}"/>
              </a:ext>
            </a:extLst>
          </p:cNvPr>
          <p:cNvCxnSpPr>
            <a:cxnSpLocks/>
            <a:stCxn id="13" idx="3"/>
            <a:endCxn id="15" idx="1"/>
          </p:cNvCxnSpPr>
          <p:nvPr/>
        </p:nvCxnSpPr>
        <p:spPr>
          <a:xfrm>
            <a:off x="2541926" y="2608010"/>
            <a:ext cx="3040903" cy="6510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Footer Placeholder 8">
            <a:extLst>
              <a:ext uri="{FF2B5EF4-FFF2-40B4-BE49-F238E27FC236}">
                <a16:creationId xmlns:a16="http://schemas.microsoft.com/office/drawing/2014/main" id="{4D2DE76F-1AFB-362B-EC61-4B8732A27CB4}"/>
              </a:ext>
            </a:extLst>
          </p:cNvPr>
          <p:cNvSpPr>
            <a:spLocks noGrp="1"/>
          </p:cNvSpPr>
          <p:nvPr>
            <p:ph type="ftr" sz="quarter" idx="3"/>
          </p:nvPr>
        </p:nvSpPr>
        <p:spPr>
          <a:xfrm>
            <a:off x="0" y="4950598"/>
            <a:ext cx="7545600" cy="192995"/>
          </a:xfrm>
        </p:spPr>
        <p:txBody>
          <a:bodyPr/>
          <a:lstStyle/>
          <a:p>
            <a:r>
              <a:rPr lang="nl-NL" dirty="0">
                <a:solidFill>
                  <a:schemeClr val="bg1"/>
                </a:solidFill>
                <a:ea typeface="Verdana"/>
              </a:rPr>
              <a:t>M&amp;D - SOC </a:t>
            </a:r>
            <a:r>
              <a:rPr lang="nl-NL" dirty="0" err="1">
                <a:solidFill>
                  <a:schemeClr val="bg1"/>
                </a:solidFill>
                <a:ea typeface="Verdana"/>
              </a:rPr>
              <a:t>Operational</a:t>
            </a:r>
            <a:r>
              <a:rPr lang="nl-NL" dirty="0">
                <a:solidFill>
                  <a:schemeClr val="bg1"/>
                </a:solidFill>
                <a:ea typeface="Verdana"/>
              </a:rPr>
              <a:t> Readiness, OR-1 Netwerkmanagement - Netwerkoverzicht</a:t>
            </a:r>
          </a:p>
        </p:txBody>
      </p:sp>
    </p:spTree>
    <p:extLst>
      <p:ext uri="{BB962C8B-B14F-4D97-AF65-F5344CB8AC3E}">
        <p14:creationId xmlns:p14="http://schemas.microsoft.com/office/powerpoint/2010/main" val="2235747375"/>
      </p:ext>
    </p:extLst>
  </p:cSld>
  <p:clrMapOvr>
    <a:masterClrMapping/>
  </p:clrMapOvr>
</p:sld>
</file>

<file path=ppt/theme/theme1.xml><?xml version="1.0" encoding="utf-8"?>
<a:theme xmlns:a="http://schemas.openxmlformats.org/drawingml/2006/main" name="Custom Design">
  <a:themeElements>
    <a:clrScheme name="NCSC - VSSR kleuren">
      <a:dk1>
        <a:srgbClr val="000000"/>
      </a:dk1>
      <a:lt1>
        <a:srgbClr val="FFFFFF"/>
      </a:lt1>
      <a:dk2>
        <a:srgbClr val="007BC7"/>
      </a:dk2>
      <a:lt2>
        <a:srgbClr val="F3F3F3"/>
      </a:lt2>
      <a:accent1>
        <a:srgbClr val="76D2B6"/>
      </a:accent1>
      <a:accent2>
        <a:srgbClr val="59BCBA"/>
      </a:accent2>
      <a:accent3>
        <a:srgbClr val="3BA7BF"/>
      </a:accent3>
      <a:accent4>
        <a:srgbClr val="1E91C3"/>
      </a:accent4>
      <a:accent5>
        <a:srgbClr val="F9E11E"/>
      </a:accent5>
      <a:accent6>
        <a:srgbClr val="D42B1E"/>
      </a:accent6>
      <a:hlink>
        <a:srgbClr val="01689B"/>
      </a:hlink>
      <a:folHlink>
        <a:srgbClr val="884488"/>
      </a:folHlink>
    </a:clrScheme>
    <a:fontScheme name="Aangepast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6032 - 23102230 - NCSC VSSR - PowerPoint sjabloon v3" id="{C95EDB55-1E8E-C64D-BE64-8E5F9D035945}" vid="{D2EC56B0-5D0C-2740-AE66-A641E6055616}"/>
    </a:ext>
  </a:extLst>
</a:theme>
</file>

<file path=ppt/theme/theme2.xml><?xml version="1.0" encoding="utf-8"?>
<a:theme xmlns:a="http://schemas.openxmlformats.org/drawingml/2006/main" name="Rijksoverheid">
  <a:themeElements>
    <a:clrScheme name="Rijksoverheid">
      <a:dk1>
        <a:srgbClr val="000000"/>
      </a:dk1>
      <a:lt1>
        <a:srgbClr val="FFFFFF"/>
      </a:lt1>
      <a:dk2>
        <a:srgbClr val="A90061"/>
      </a:dk2>
      <a:lt2>
        <a:srgbClr val="F6E5EF"/>
      </a:lt2>
      <a:accent1>
        <a:srgbClr val="42145F"/>
      </a:accent1>
      <a:accent2>
        <a:srgbClr val="F092CD"/>
      </a:accent2>
      <a:accent3>
        <a:srgbClr val="FFB612"/>
      </a:accent3>
      <a:accent4>
        <a:srgbClr val="8FCAE7"/>
      </a:accent4>
      <a:accent5>
        <a:srgbClr val="F9E11E"/>
      </a:accent5>
      <a:accent6>
        <a:srgbClr val="76D2B6"/>
      </a:accent6>
      <a:hlink>
        <a:srgbClr val="A90061"/>
      </a:hlink>
      <a:folHlink>
        <a:srgbClr val="E5B2CF"/>
      </a:folHlink>
    </a:clrScheme>
    <a:fontScheme name="Rijksoverheid">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47145C"/>
        </a:dk2>
        <a:lt2>
          <a:srgbClr val="47145C"/>
        </a:lt2>
        <a:accent1>
          <a:srgbClr val="CC003D"/>
        </a:accent1>
        <a:accent2>
          <a:srgbClr val="ED8FBB"/>
        </a:accent2>
        <a:accent3>
          <a:srgbClr val="FFFFFF"/>
        </a:accent3>
        <a:accent4>
          <a:srgbClr val="000000"/>
        </a:accent4>
        <a:accent5>
          <a:srgbClr val="E2AAAF"/>
        </a:accent5>
        <a:accent6>
          <a:srgbClr val="D781A9"/>
        </a:accent6>
        <a:hlink>
          <a:srgbClr val="900079"/>
        </a:hlink>
        <a:folHlink>
          <a:srgbClr val="47145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NCSC_powerpoint_ENG_V2">
  <a:themeElements>
    <a:clrScheme name="NCSC_powerpoint_ENG_V2">
      <a:dk1>
        <a:srgbClr val="000000"/>
      </a:dk1>
      <a:lt1>
        <a:srgbClr val="FFFFFF"/>
      </a:lt1>
      <a:dk2>
        <a:srgbClr val="A7A7A7"/>
      </a:dk2>
      <a:lt2>
        <a:srgbClr val="535353"/>
      </a:lt2>
      <a:accent1>
        <a:srgbClr val="E17000"/>
      </a:accent1>
      <a:accent2>
        <a:srgbClr val="007BC7"/>
      </a:accent2>
      <a:accent3>
        <a:srgbClr val="D52B1E"/>
      </a:accent3>
      <a:accent4>
        <a:srgbClr val="76D2B6"/>
      </a:accent4>
      <a:accent5>
        <a:srgbClr val="8FCAE7"/>
      </a:accent5>
      <a:accent6>
        <a:srgbClr val="777C00"/>
      </a:accent6>
      <a:hlink>
        <a:srgbClr val="0000FF"/>
      </a:hlink>
      <a:folHlink>
        <a:srgbClr val="FF00FF"/>
      </a:folHlink>
    </a:clrScheme>
    <a:fontScheme name="NCSC_powerpoint_ENG_V2">
      <a:majorFont>
        <a:latin typeface="Arial"/>
        <a:ea typeface="Arial"/>
        <a:cs typeface="Arial"/>
      </a:majorFont>
      <a:minorFont>
        <a:latin typeface="Helvetica"/>
        <a:ea typeface="Helvetica"/>
        <a:cs typeface="Helvetica"/>
      </a:minorFont>
    </a:fontScheme>
    <a:fmtScheme name="NCSC_powerpoint_ENG_V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Verdana"/>
            <a:ea typeface="Verdana"/>
            <a:cs typeface="Verdana"/>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B90774D720EA479FCFDF547176C0EE" ma:contentTypeVersion="4" ma:contentTypeDescription="Create a new document." ma:contentTypeScope="" ma:versionID="ffa67d419b36e0c67a37adb10b8ee15b">
  <xsd:schema xmlns:xsd="http://www.w3.org/2001/XMLSchema" xmlns:xs="http://www.w3.org/2001/XMLSchema" xmlns:p="http://schemas.microsoft.com/office/2006/metadata/properties" xmlns:ns2="a069fe37-345f-4973-b380-e215780a8eb3" targetNamespace="http://schemas.microsoft.com/office/2006/metadata/properties" ma:root="true" ma:fieldsID="f8792448966c7ffe88c14ffc8c5bae91" ns2:_="">
    <xsd:import namespace="a069fe37-345f-4973-b380-e215780a8eb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69fe37-345f-4973-b380-e215780a8e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19BE7-5088-4BC7-9441-5F4BEAF3DBA1}">
  <ds:schemaRefs>
    <ds:schemaRef ds:uri="http://schemas.microsoft.com/sharepoint/v3/contenttype/forms"/>
  </ds:schemaRefs>
</ds:datastoreItem>
</file>

<file path=customXml/itemProps2.xml><?xml version="1.0" encoding="utf-8"?>
<ds:datastoreItem xmlns:ds="http://schemas.openxmlformats.org/officeDocument/2006/customXml" ds:itemID="{89430ECE-7CCB-47BB-9534-834A8D035D09}">
  <ds:schemaRefs>
    <ds:schemaRef ds:uri="http://purl.org/dc/dcmitype/"/>
    <ds:schemaRef ds:uri="http://purl.org/dc/elements/1.1/"/>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a069fe37-345f-4973-b380-e215780a8eb3"/>
    <ds:schemaRef ds:uri="http://purl.org/dc/terms/"/>
  </ds:schemaRefs>
</ds:datastoreItem>
</file>

<file path=customXml/itemProps3.xml><?xml version="1.0" encoding="utf-8"?>
<ds:datastoreItem xmlns:ds="http://schemas.openxmlformats.org/officeDocument/2006/customXml" ds:itemID="{9A5DC562-C337-498F-A004-1E848FEAB2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69fe37-345f-4973-b380-e215780a8e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565</Words>
  <PresentationFormat>Diavoorstelling (16:9)</PresentationFormat>
  <Paragraphs>150</Paragraphs>
  <Slides>7</Slides>
  <Notes>6</Notes>
  <HiddenSlides>0</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7</vt:i4>
      </vt:variant>
    </vt:vector>
  </HeadingPairs>
  <TitlesOfParts>
    <vt:vector size="17" baseType="lpstr">
      <vt:lpstr>Arial</vt:lpstr>
      <vt:lpstr>Courier New</vt:lpstr>
      <vt:lpstr>RijksoverheidSansText</vt:lpstr>
      <vt:lpstr>RijksoverheidSansWebText Bold</vt:lpstr>
      <vt:lpstr>RijksoverheidSansWebText Italic</vt:lpstr>
      <vt:lpstr>Verdana</vt:lpstr>
      <vt:lpstr>Wingdings</vt:lpstr>
      <vt:lpstr>Wingdings,Sans-Serif</vt:lpstr>
      <vt:lpstr>Custom Design</vt:lpstr>
      <vt:lpstr>Rijksoverheid</vt:lpstr>
      <vt:lpstr>Netwerkoverzicht M&amp;D - SOC Operational Readiness, OR-1 Netwerkmanagement</vt:lpstr>
      <vt:lpstr>PowerPoint-presentatie</vt:lpstr>
      <vt:lpstr>Netwerk componenten / basis bouwstenen</vt:lpstr>
      <vt:lpstr>Functionele netwerkzones</vt:lpstr>
      <vt:lpstr>PowerPoint-presentatie</vt:lpstr>
      <vt:lpstr>PowerPoint-presentatie</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Netwerkmanagement - Netwerkplan Overzicht</dc:title>
  <dc:subject>SOC Operational Readiness</dc:subject>
  <cp:keywords>VSSR</cp:keywords>
  <dc:description/>
  <dcterms:created xsi:type="dcterms:W3CDTF">2023-07-18T12:24:44Z</dcterms:created>
  <dcterms:modified xsi:type="dcterms:W3CDTF">2025-03-24T12:20:42Z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0x0101009EB90774D720EA479FCFDF547176C0EE</vt:lpwstr>
  </property>
  <property fmtid="{D5CDD505-2E9C-101B-9397-08002B2CF9AE}" pid="3" name="MediaServiceImageTags">
    <vt:lpwstr/>
  </property>
  <property fmtid="{D5CDD505-2E9C-101B-9397-08002B2CF9AE}" pid="4" name="MSIP_Label_ecb69475-382c-4c7a-b21d-8ca64eeef1bd_Enabled">
    <vt:lpwstr>true</vt:lpwstr>
  </property>
  <property fmtid="{D5CDD505-2E9C-101B-9397-08002B2CF9AE}" pid="5" name="MSIP_Label_ecb69475-382c-4c7a-b21d-8ca64eeef1bd_SetDate">
    <vt:lpwstr>2024-10-28T09:01:09Z</vt:lpwstr>
  </property>
  <property fmtid="{D5CDD505-2E9C-101B-9397-08002B2CF9AE}" pid="6" name="MSIP_Label_ecb69475-382c-4c7a-b21d-8ca64eeef1bd_Method">
    <vt:lpwstr>Standard</vt:lpwstr>
  </property>
  <property fmtid="{D5CDD505-2E9C-101B-9397-08002B2CF9AE}" pid="7" name="MSIP_Label_ecb69475-382c-4c7a-b21d-8ca64eeef1bd_Name">
    <vt:lpwstr>Eviden For Internal Use - All Employees</vt:lpwstr>
  </property>
  <property fmtid="{D5CDD505-2E9C-101B-9397-08002B2CF9AE}" pid="8" name="MSIP_Label_ecb69475-382c-4c7a-b21d-8ca64eeef1bd_SiteId">
    <vt:lpwstr>7d1c7785-2d8a-437d-b842-1ed5d8fbe00a</vt:lpwstr>
  </property>
  <property fmtid="{D5CDD505-2E9C-101B-9397-08002B2CF9AE}" pid="9" name="MSIP_Label_ecb69475-382c-4c7a-b21d-8ca64eeef1bd_ActionId">
    <vt:lpwstr>83917bdf-1895-4c48-9151-6986ae5e61b5</vt:lpwstr>
  </property>
  <property fmtid="{D5CDD505-2E9C-101B-9397-08002B2CF9AE}" pid="10" name="MSIP_Label_ecb69475-382c-4c7a-b21d-8ca64eeef1bd_ContentBits">
    <vt:lpwstr>0</vt:lpwstr>
  </property>
</Properties>
</file>