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8" r:id="rId4"/>
    <p:sldMasterId id="2147483689" r:id="rId5"/>
    <p:sldMasterId id="2147483727" r:id="rId6"/>
  </p:sldMasterIdLst>
  <p:notesMasterIdLst>
    <p:notesMasterId r:id="rId20"/>
  </p:notesMasterIdLst>
  <p:handoutMasterIdLst>
    <p:handoutMasterId r:id="rId21"/>
  </p:handoutMasterIdLst>
  <p:sldIdLst>
    <p:sldId id="257" r:id="rId7"/>
    <p:sldId id="337" r:id="rId8"/>
    <p:sldId id="338" r:id="rId9"/>
    <p:sldId id="339" r:id="rId10"/>
    <p:sldId id="340" r:id="rId11"/>
    <p:sldId id="341" r:id="rId12"/>
    <p:sldId id="346" r:id="rId13"/>
    <p:sldId id="342" r:id="rId14"/>
    <p:sldId id="343" r:id="rId15"/>
    <p:sldId id="344" r:id="rId16"/>
    <p:sldId id="347" r:id="rId17"/>
    <p:sldId id="345" r:id="rId18"/>
    <p:sldId id="310" r:id="rId19"/>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1pPr>
    <a:lvl2pPr marL="0" marR="0" indent="228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2pPr>
    <a:lvl3pPr marL="0" marR="0" indent="457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3pPr>
    <a:lvl4pPr marL="0" marR="0" indent="685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4pPr>
    <a:lvl5pPr marL="0" marR="0" indent="9144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5pPr>
    <a:lvl6pPr marL="0" marR="0" indent="11430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6pPr>
    <a:lvl7pPr marL="0" marR="0" indent="1371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7pPr>
    <a:lvl8pPr marL="0" marR="0" indent="1600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8pPr>
    <a:lvl9pPr marL="0" marR="0" indent="1828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9pPr>
  </p:defaultTextStyle>
  <p:extLst>
    <p:ext uri="{521415D9-36F7-43E2-AB2F-B90AF26B5E84}">
      <p14:sectionLst xmlns:p14="http://schemas.microsoft.com/office/powerpoint/2010/main">
        <p14:section name="Standaardsectie" id="{66AED812-D383-4960-8479-498635B2DF3C}">
          <p14:sldIdLst>
            <p14:sldId id="257"/>
          </p14:sldIdLst>
        </p14:section>
        <p14:section name="Introductie" id="{03B92CBA-8BF1-4CE5-B07E-131838607A6E}">
          <p14:sldIdLst>
            <p14:sldId id="337"/>
            <p14:sldId id="338"/>
            <p14:sldId id="339"/>
          </p14:sldIdLst>
        </p14:section>
        <p14:section name="Strategie" id="{CF96C284-21E1-402C-9ACC-9AC828355349}">
          <p14:sldIdLst>
            <p14:sldId id="340"/>
            <p14:sldId id="341"/>
            <p14:sldId id="346"/>
            <p14:sldId id="342"/>
            <p14:sldId id="343"/>
            <p14:sldId id="344"/>
          </p14:sldIdLst>
        </p14:section>
        <p14:section name="Appendix" id="{80C748A8-4DAD-4437-B384-EE03A502ABBD}">
          <p14:sldIdLst>
            <p14:sldId id="347"/>
            <p14:sldId id="345"/>
          </p14:sldIdLst>
        </p14:section>
        <p14:section name="Afsluiting" id="{3152FBE4-9EF3-4A51-9DCC-DA36F4C619D2}">
          <p14:sldIdLst>
            <p14:sldId id="31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4C3724-6E37-86A2-3907-E7A180D1E6E4}" name="Foppen, M. - NCSC/IVT" initials="FMN" userId="S::m.foppen@minjenv.nl::5cf3968e-5c7d-4ed6-9dbf-e0ad2b02e0af" providerId="AD"/>
  <p188:author id="{E1D6C229-A7FE-7212-E7C9-2380CF62954F}" name="Vos, A.P.C. - NCSC/IVT" initials="VAN" userId="S::a.p.c.vos@minjenv.nl::9a16791d-ac9d-4142-93cc-1a7441961e11" providerId="AD"/>
  <p188:author id="{CE0E98E5-EFB3-B3EA-4108-EFFA02F532A6}" name="Kolk, W.W.G.H. van de - NCSC/IVT" initials="KWvdN" userId="S::w.w.g.van.de.kolk@minjenv.nl::10a927e5-b0c3-4d6d-869b-1de39d696f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a:srgbClr val="000000"/>
    <a:srgbClr val="76D2B6"/>
    <a:srgbClr val="C8EDE2"/>
    <a:srgbClr val="007BC7"/>
    <a:srgbClr val="A90061"/>
    <a:srgbClr val="E17000"/>
    <a:srgbClr val="FFB612"/>
    <a:srgbClr val="DAEC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4CA"/>
          </a:solidFill>
        </a:fill>
      </a:tcStyle>
    </a:wholeTbl>
    <a:band2H>
      <a:tcTxStyle/>
      <a:tcStyle>
        <a:tcBdr/>
        <a:fill>
          <a:solidFill>
            <a:srgbClr val="F9EB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BCB"/>
          </a:solidFill>
        </a:fill>
      </a:tcStyle>
    </a:wholeTbl>
    <a:band2H>
      <a:tcTxStyle/>
      <a:tcStyle>
        <a:tcBdr/>
        <a:fill>
          <a:solidFill>
            <a:srgbClr val="F7E7E7"/>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6CA"/>
          </a:solidFill>
        </a:fill>
      </a:tcStyle>
    </a:wholeTbl>
    <a:band2H>
      <a:tcTxStyle/>
      <a:tcStyle>
        <a:tcBdr/>
        <a:fill>
          <a:solidFill>
            <a:srgbClr val="EBEC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Verdana"/>
          <a:ea typeface="Verdana"/>
          <a:cs typeface="Verdan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Verdana"/>
          <a:ea typeface="Verdana"/>
          <a:cs typeface="Verdan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Verdana"/>
          <a:ea typeface="Verdana"/>
          <a:cs typeface="Verdan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Verdana"/>
          <a:ea typeface="Verdana"/>
          <a:cs typeface="Verdan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56" autoAdjust="0"/>
    <p:restoredTop sz="90447" autoAdjust="0"/>
  </p:normalViewPr>
  <p:slideViewPr>
    <p:cSldViewPr snapToGrid="0" snapToObjects="1">
      <p:cViewPr varScale="1">
        <p:scale>
          <a:sx n="165" d="100"/>
          <a:sy n="165" d="100"/>
        </p:scale>
        <p:origin x="648" y="14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snapToObjects="1">
      <p:cViewPr varScale="1">
        <p:scale>
          <a:sx n="122" d="100"/>
          <a:sy n="122" d="100"/>
        </p:scale>
        <p:origin x="4184" y="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A05655-3F01-4590-895C-94CCE3A4D5DC}"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nl-NL"/>
        </a:p>
      </dgm:t>
    </dgm:pt>
    <dgm:pt modelId="{CACD0EFD-07FA-4293-8CE7-641F8AA7B37B}">
      <dgm:prSet phldrT="[Tekst]" custT="1"/>
      <dgm:spPr>
        <a:xfrm>
          <a:off x="1561541" y="1211314"/>
          <a:ext cx="1327908" cy="1327908"/>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sz="1200" dirty="0">
              <a:solidFill>
                <a:sysClr val="window" lastClr="FFFFFF"/>
              </a:solidFill>
              <a:latin typeface="Calibri" panose="020F0502020204030204"/>
              <a:ea typeface="+mn-ea"/>
              <a:cs typeface="+mn-cs"/>
            </a:rPr>
            <a:t>Regie</a:t>
          </a:r>
        </a:p>
      </dgm:t>
    </dgm:pt>
    <dgm:pt modelId="{C9360F22-4005-485C-893F-3998A4962048}" type="parTrans" cxnId="{34A3A42E-09C2-49B2-8AA8-ECC74275E9AD}">
      <dgm:prSet/>
      <dgm:spPr/>
      <dgm:t>
        <a:bodyPr/>
        <a:lstStyle/>
        <a:p>
          <a:endParaRPr lang="nl-NL"/>
        </a:p>
      </dgm:t>
    </dgm:pt>
    <dgm:pt modelId="{27E141AE-4014-4405-8250-4A654BDFCABD}" type="sibTrans" cxnId="{34A3A42E-09C2-49B2-8AA8-ECC74275E9AD}">
      <dgm:prSet/>
      <dgm:spPr/>
      <dgm:t>
        <a:bodyPr/>
        <a:lstStyle/>
        <a:p>
          <a:endParaRPr lang="nl-NL"/>
        </a:p>
      </dgm:t>
    </dgm:pt>
    <dgm:pt modelId="{A003794A-0351-47DF-B6A7-C74BEC2C62EA}">
      <dgm:prSet phldrT="[Tekst]" custT="1"/>
      <dgm:spPr>
        <a:xfrm>
          <a:off x="1760728" y="1383"/>
          <a:ext cx="929535" cy="929535"/>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Security Log Management</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F5902620-CB8C-44C6-A0C2-3C779F1525A7}" type="parTrans" cxnId="{9C052BA3-1F48-4F7D-9D42-41FAE9CB576E}">
      <dgm:prSet/>
      <dgm:spPr/>
      <dgm:t>
        <a:bodyPr/>
        <a:lstStyle/>
        <a:p>
          <a:endParaRPr lang="nl-NL"/>
        </a:p>
      </dgm:t>
    </dgm:pt>
    <dgm:pt modelId="{053BDA15-F52A-4EE6-85D1-A3CE214F053B}" type="sibTrans" cxnId="{9C052BA3-1F48-4F7D-9D42-41FAE9CB576E}">
      <dgm:prSet/>
      <dgm:spPr>
        <a:xfrm>
          <a:off x="782916" y="432688"/>
          <a:ext cx="2885159" cy="2885159"/>
        </a:xfrm>
        <a:prstGeom prst="blockArc">
          <a:avLst>
            <a:gd name="adj1" fmla="val 16200000"/>
            <a:gd name="adj2" fmla="val 20520000"/>
            <a:gd name="adj3" fmla="val 4639"/>
          </a:avLst>
        </a:prstGeom>
        <a:solidFill>
          <a:srgbClr val="ED7D31">
            <a:hueOff val="0"/>
            <a:satOff val="0"/>
            <a:lumOff val="0"/>
            <a:alphaOff val="0"/>
          </a:srgbClr>
        </a:solidFill>
        <a:ln>
          <a:noFill/>
        </a:ln>
        <a:effectLst/>
      </dgm:spPr>
      <dgm:t>
        <a:bodyPr/>
        <a:lstStyle/>
        <a:p>
          <a:endParaRPr lang="nl-NL"/>
        </a:p>
      </dgm:t>
    </dgm:pt>
    <dgm:pt modelId="{CA8EB5FE-770C-4510-9B23-A82DC0606475}">
      <dgm:prSet phldrT="[Tekst]" custT="1"/>
      <dgm:spPr>
        <a:xfrm>
          <a:off x="2588986" y="2550499"/>
          <a:ext cx="929535" cy="929535"/>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Incident Response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E45C6414-785C-49D3-9296-DA8B0C499D21}" type="parTrans" cxnId="{6587BE43-7747-459D-AA6F-96286369E2C0}">
      <dgm:prSet/>
      <dgm:spPr/>
      <dgm:t>
        <a:bodyPr/>
        <a:lstStyle/>
        <a:p>
          <a:endParaRPr lang="nl-NL"/>
        </a:p>
      </dgm:t>
    </dgm:pt>
    <dgm:pt modelId="{1B2E3649-A714-4157-A533-4236A7EF4910}" type="sibTrans" cxnId="{6587BE43-7747-459D-AA6F-96286369E2C0}">
      <dgm:prSet/>
      <dgm:spPr>
        <a:xfrm>
          <a:off x="782916" y="432688"/>
          <a:ext cx="2885159" cy="2885159"/>
        </a:xfrm>
        <a:prstGeom prst="blockArc">
          <a:avLst>
            <a:gd name="adj1" fmla="val 3240000"/>
            <a:gd name="adj2" fmla="val 7560000"/>
            <a:gd name="adj3" fmla="val 4639"/>
          </a:avLst>
        </a:prstGeom>
        <a:solidFill>
          <a:srgbClr val="FFC000">
            <a:hueOff val="0"/>
            <a:satOff val="0"/>
            <a:lumOff val="0"/>
            <a:alphaOff val="0"/>
          </a:srgbClr>
        </a:solidFill>
        <a:ln>
          <a:noFill/>
        </a:ln>
        <a:effectLst/>
      </dgm:spPr>
      <dgm:t>
        <a:bodyPr/>
        <a:lstStyle/>
        <a:p>
          <a:endParaRPr lang="nl-NL"/>
        </a:p>
      </dgm:t>
    </dgm:pt>
    <dgm:pt modelId="{F5076D7F-6AA1-4E77-8733-ABC891CF912F}">
      <dgm:prSet phldrT="[Tekst]" custT="1"/>
      <dgm:spPr>
        <a:xfrm>
          <a:off x="932470" y="2550499"/>
          <a:ext cx="929535" cy="929535"/>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Monitoring &amp; Detectie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4E926DC2-C4EE-4064-A936-72ABEE0B0FC2}" type="parTrans" cxnId="{79B4D17A-2619-48B1-9822-BCB0FE587593}">
      <dgm:prSet/>
      <dgm:spPr/>
      <dgm:t>
        <a:bodyPr/>
        <a:lstStyle/>
        <a:p>
          <a:endParaRPr lang="nl-NL"/>
        </a:p>
      </dgm:t>
    </dgm:pt>
    <dgm:pt modelId="{0A5F5997-DFF7-4E45-A576-F7343326DC14}" type="sibTrans" cxnId="{79B4D17A-2619-48B1-9822-BCB0FE587593}">
      <dgm:prSet/>
      <dgm:spPr>
        <a:xfrm>
          <a:off x="782916" y="432688"/>
          <a:ext cx="2885159" cy="2885159"/>
        </a:xfrm>
        <a:prstGeom prst="blockArc">
          <a:avLst>
            <a:gd name="adj1" fmla="val 7560000"/>
            <a:gd name="adj2" fmla="val 11880000"/>
            <a:gd name="adj3" fmla="val 4639"/>
          </a:avLst>
        </a:prstGeom>
        <a:solidFill>
          <a:srgbClr val="4472C4">
            <a:hueOff val="0"/>
            <a:satOff val="0"/>
            <a:lumOff val="0"/>
            <a:alphaOff val="0"/>
          </a:srgbClr>
        </a:solidFill>
        <a:ln>
          <a:noFill/>
        </a:ln>
        <a:effectLst/>
      </dgm:spPr>
      <dgm:t>
        <a:bodyPr/>
        <a:lstStyle/>
        <a:p>
          <a:endParaRPr lang="nl-NL"/>
        </a:p>
      </dgm:t>
    </dgm:pt>
    <dgm:pt modelId="{93141B0D-C097-41BB-BF73-4ABB86F747AB}">
      <dgm:prSet phldrT="[Tekst]" custT="1"/>
      <dgm:spPr>
        <a:xfrm>
          <a:off x="3100877" y="975059"/>
          <a:ext cx="929535" cy="929535"/>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Kwetsbaarheden Beheer</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1748C3C3-8A3D-4D8A-B796-3FD212ADB402}" type="parTrans" cxnId="{FB76EAAC-282B-4414-B766-AC6D9DA5698B}">
      <dgm:prSet/>
      <dgm:spPr/>
      <dgm:t>
        <a:bodyPr/>
        <a:lstStyle/>
        <a:p>
          <a:endParaRPr lang="nl-NL"/>
        </a:p>
      </dgm:t>
    </dgm:pt>
    <dgm:pt modelId="{54BC1001-7B8B-41BA-9ABD-75469AF5ED57}" type="sibTrans" cxnId="{FB76EAAC-282B-4414-B766-AC6D9DA5698B}">
      <dgm:prSet/>
      <dgm:spPr>
        <a:xfrm>
          <a:off x="782916" y="432688"/>
          <a:ext cx="2885159" cy="2885159"/>
        </a:xfrm>
        <a:prstGeom prst="blockArc">
          <a:avLst>
            <a:gd name="adj1" fmla="val 20520000"/>
            <a:gd name="adj2" fmla="val 3240000"/>
            <a:gd name="adj3" fmla="val 4639"/>
          </a:avLst>
        </a:prstGeom>
        <a:solidFill>
          <a:srgbClr val="A5A5A5">
            <a:hueOff val="0"/>
            <a:satOff val="0"/>
            <a:lumOff val="0"/>
            <a:alphaOff val="0"/>
          </a:srgbClr>
        </a:solidFill>
        <a:ln>
          <a:noFill/>
        </a:ln>
        <a:effectLst/>
      </dgm:spPr>
      <dgm:t>
        <a:bodyPr/>
        <a:lstStyle/>
        <a:p>
          <a:endParaRPr lang="nl-NL"/>
        </a:p>
      </dgm:t>
    </dgm:pt>
    <dgm:pt modelId="{6EACBB6C-C0E6-4FA3-885D-D2F22984CD9A}">
      <dgm:prSet phldrT="[Tekst]" custT="1"/>
      <dgm:spPr>
        <a:xfrm>
          <a:off x="420578" y="975059"/>
          <a:ext cx="929535" cy="929535"/>
        </a:xfrm>
        <a:prstGeom prst="ellipse">
          <a:avLst/>
        </a:pr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sz="700" dirty="0" err="1">
              <a:solidFill>
                <a:sysClr val="window" lastClr="FFFFFF"/>
              </a:solidFill>
              <a:latin typeface="Calibri" panose="020F0502020204030204"/>
              <a:ea typeface="+mn-ea"/>
              <a:cs typeface="+mn-cs"/>
            </a:rPr>
            <a:t>Threat</a:t>
          </a:r>
          <a:r>
            <a:rPr lang="nl-NL" sz="700" dirty="0">
              <a:solidFill>
                <a:sysClr val="window" lastClr="FFFFFF"/>
              </a:solidFill>
              <a:latin typeface="Calibri" panose="020F0502020204030204"/>
              <a:ea typeface="+mn-ea"/>
              <a:cs typeface="+mn-cs"/>
            </a:rPr>
            <a:t> Intelligence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38097737-6010-40B6-B156-BB4AB3B33BF4}" type="parTrans" cxnId="{620E908B-C0EA-45E1-8884-F0E7367F8388}">
      <dgm:prSet/>
      <dgm:spPr/>
      <dgm:t>
        <a:bodyPr/>
        <a:lstStyle/>
        <a:p>
          <a:endParaRPr lang="nl-NL"/>
        </a:p>
      </dgm:t>
    </dgm:pt>
    <dgm:pt modelId="{BA5E5E90-15BC-494D-A768-A0DB829D4A16}" type="sibTrans" cxnId="{620E908B-C0EA-45E1-8884-F0E7367F8388}">
      <dgm:prSet/>
      <dgm:spPr>
        <a:xfrm>
          <a:off x="782916" y="432688"/>
          <a:ext cx="2885159" cy="2885159"/>
        </a:xfrm>
        <a:prstGeom prst="blockArc">
          <a:avLst>
            <a:gd name="adj1" fmla="val 11880000"/>
            <a:gd name="adj2" fmla="val 16200000"/>
            <a:gd name="adj3" fmla="val 4639"/>
          </a:avLst>
        </a:prstGeom>
        <a:solidFill>
          <a:srgbClr val="70AD47">
            <a:hueOff val="0"/>
            <a:satOff val="0"/>
            <a:lumOff val="0"/>
            <a:alphaOff val="0"/>
          </a:srgbClr>
        </a:solidFill>
        <a:ln>
          <a:noFill/>
        </a:ln>
        <a:effectLst/>
      </dgm:spPr>
      <dgm:t>
        <a:bodyPr/>
        <a:lstStyle/>
        <a:p>
          <a:endParaRPr lang="nl-NL"/>
        </a:p>
      </dgm:t>
    </dgm:pt>
    <dgm:pt modelId="{4AFCCA44-4D18-4510-9F44-141FA7366648}" type="pres">
      <dgm:prSet presAssocID="{71A05655-3F01-4590-895C-94CCE3A4D5DC}" presName="Name0" presStyleCnt="0">
        <dgm:presLayoutVars>
          <dgm:chMax val="1"/>
          <dgm:dir/>
          <dgm:animLvl val="ctr"/>
          <dgm:resizeHandles val="exact"/>
        </dgm:presLayoutVars>
      </dgm:prSet>
      <dgm:spPr/>
    </dgm:pt>
    <dgm:pt modelId="{EAFAC3A0-85C0-467E-AF9E-C027F43AFFB9}" type="pres">
      <dgm:prSet presAssocID="{CACD0EFD-07FA-4293-8CE7-641F8AA7B37B}" presName="centerShape" presStyleLbl="node0" presStyleIdx="0" presStyleCnt="1"/>
      <dgm:spPr/>
    </dgm:pt>
    <dgm:pt modelId="{99731FA1-6F24-41BF-BD00-6B1D1FE93551}" type="pres">
      <dgm:prSet presAssocID="{A003794A-0351-47DF-B6A7-C74BEC2C62EA}" presName="node" presStyleLbl="node1" presStyleIdx="0" presStyleCnt="5">
        <dgm:presLayoutVars>
          <dgm:bulletEnabled val="1"/>
        </dgm:presLayoutVars>
      </dgm:prSet>
      <dgm:spPr/>
    </dgm:pt>
    <dgm:pt modelId="{EC241CD3-CA20-45AF-81C8-796A6CAF407F}" type="pres">
      <dgm:prSet presAssocID="{A003794A-0351-47DF-B6A7-C74BEC2C62EA}" presName="dummy" presStyleCnt="0"/>
      <dgm:spPr/>
    </dgm:pt>
    <dgm:pt modelId="{EEF2DBF8-1C43-4A3E-BA84-1F5DA0D1D01D}" type="pres">
      <dgm:prSet presAssocID="{053BDA15-F52A-4EE6-85D1-A3CE214F053B}" presName="sibTrans" presStyleLbl="sibTrans2D1" presStyleIdx="0" presStyleCnt="5"/>
      <dgm:spPr/>
    </dgm:pt>
    <dgm:pt modelId="{D591C00A-0E81-471C-A63F-36021AF961C6}" type="pres">
      <dgm:prSet presAssocID="{93141B0D-C097-41BB-BF73-4ABB86F747AB}" presName="node" presStyleLbl="node1" presStyleIdx="1" presStyleCnt="5">
        <dgm:presLayoutVars>
          <dgm:bulletEnabled val="1"/>
        </dgm:presLayoutVars>
      </dgm:prSet>
      <dgm:spPr/>
    </dgm:pt>
    <dgm:pt modelId="{47DC3E87-F2CA-40E3-82F7-63F6E420BD93}" type="pres">
      <dgm:prSet presAssocID="{93141B0D-C097-41BB-BF73-4ABB86F747AB}" presName="dummy" presStyleCnt="0"/>
      <dgm:spPr/>
    </dgm:pt>
    <dgm:pt modelId="{56D20991-5A67-4C62-B361-BD192309D30D}" type="pres">
      <dgm:prSet presAssocID="{54BC1001-7B8B-41BA-9ABD-75469AF5ED57}" presName="sibTrans" presStyleLbl="sibTrans2D1" presStyleIdx="1" presStyleCnt="5"/>
      <dgm:spPr/>
    </dgm:pt>
    <dgm:pt modelId="{2ACD5973-200C-4AE0-BB07-67E92A6A58B6}" type="pres">
      <dgm:prSet presAssocID="{CA8EB5FE-770C-4510-9B23-A82DC0606475}" presName="node" presStyleLbl="node1" presStyleIdx="2" presStyleCnt="5">
        <dgm:presLayoutVars>
          <dgm:bulletEnabled val="1"/>
        </dgm:presLayoutVars>
      </dgm:prSet>
      <dgm:spPr/>
    </dgm:pt>
    <dgm:pt modelId="{1F8B6A68-0034-49E2-A6E2-37DE8D980383}" type="pres">
      <dgm:prSet presAssocID="{CA8EB5FE-770C-4510-9B23-A82DC0606475}" presName="dummy" presStyleCnt="0"/>
      <dgm:spPr/>
    </dgm:pt>
    <dgm:pt modelId="{EA1AB5F8-CB87-411E-97A9-F47837EE7ACD}" type="pres">
      <dgm:prSet presAssocID="{1B2E3649-A714-4157-A533-4236A7EF4910}" presName="sibTrans" presStyleLbl="sibTrans2D1" presStyleIdx="2" presStyleCnt="5"/>
      <dgm:spPr/>
    </dgm:pt>
    <dgm:pt modelId="{E3704314-D2D4-4541-AE15-EEC7FD9BCF02}" type="pres">
      <dgm:prSet presAssocID="{F5076D7F-6AA1-4E77-8733-ABC891CF912F}" presName="node" presStyleLbl="node1" presStyleIdx="3" presStyleCnt="5">
        <dgm:presLayoutVars>
          <dgm:bulletEnabled val="1"/>
        </dgm:presLayoutVars>
      </dgm:prSet>
      <dgm:spPr/>
    </dgm:pt>
    <dgm:pt modelId="{F04172BC-6E51-43CB-A4B4-4892702CBFC0}" type="pres">
      <dgm:prSet presAssocID="{F5076D7F-6AA1-4E77-8733-ABC891CF912F}" presName="dummy" presStyleCnt="0"/>
      <dgm:spPr/>
    </dgm:pt>
    <dgm:pt modelId="{47BDA87E-6C19-4ADA-B0EC-EAB24E011EFA}" type="pres">
      <dgm:prSet presAssocID="{0A5F5997-DFF7-4E45-A576-F7343326DC14}" presName="sibTrans" presStyleLbl="sibTrans2D1" presStyleIdx="3" presStyleCnt="5"/>
      <dgm:spPr/>
    </dgm:pt>
    <dgm:pt modelId="{C683F8DD-C2CD-44DC-B867-BFB565D0950F}" type="pres">
      <dgm:prSet presAssocID="{6EACBB6C-C0E6-4FA3-885D-D2F22984CD9A}" presName="node" presStyleLbl="node1" presStyleIdx="4" presStyleCnt="5">
        <dgm:presLayoutVars>
          <dgm:bulletEnabled val="1"/>
        </dgm:presLayoutVars>
      </dgm:prSet>
      <dgm:spPr/>
    </dgm:pt>
    <dgm:pt modelId="{76DCB552-61DF-4255-BD2A-C7DCB259B333}" type="pres">
      <dgm:prSet presAssocID="{6EACBB6C-C0E6-4FA3-885D-D2F22984CD9A}" presName="dummy" presStyleCnt="0"/>
      <dgm:spPr/>
    </dgm:pt>
    <dgm:pt modelId="{0925A0FC-CFAA-4315-B89E-6278210458AB}" type="pres">
      <dgm:prSet presAssocID="{BA5E5E90-15BC-494D-A768-A0DB829D4A16}" presName="sibTrans" presStyleLbl="sibTrans2D1" presStyleIdx="4" presStyleCnt="5"/>
      <dgm:spPr/>
    </dgm:pt>
  </dgm:ptLst>
  <dgm:cxnLst>
    <dgm:cxn modelId="{5C03C60F-4F81-4F7B-B649-D288DEE9CC94}" type="presOf" srcId="{93141B0D-C097-41BB-BF73-4ABB86F747AB}" destId="{D591C00A-0E81-471C-A63F-36021AF961C6}" srcOrd="0" destOrd="0" presId="urn:microsoft.com/office/officeart/2005/8/layout/radial6"/>
    <dgm:cxn modelId="{05A99C1B-52A4-4A8F-992E-39D4D76B98EF}" type="presOf" srcId="{A003794A-0351-47DF-B6A7-C74BEC2C62EA}" destId="{99731FA1-6F24-41BF-BD00-6B1D1FE93551}" srcOrd="0" destOrd="0" presId="urn:microsoft.com/office/officeart/2005/8/layout/radial6"/>
    <dgm:cxn modelId="{34A3A42E-09C2-49B2-8AA8-ECC74275E9AD}" srcId="{71A05655-3F01-4590-895C-94CCE3A4D5DC}" destId="{CACD0EFD-07FA-4293-8CE7-641F8AA7B37B}" srcOrd="0" destOrd="0" parTransId="{C9360F22-4005-485C-893F-3998A4962048}" sibTransId="{27E141AE-4014-4405-8250-4A654BDFCABD}"/>
    <dgm:cxn modelId="{6390F95C-6F2F-49B5-AC61-E8DBC59FDC5F}" type="presOf" srcId="{CA8EB5FE-770C-4510-9B23-A82DC0606475}" destId="{2ACD5973-200C-4AE0-BB07-67E92A6A58B6}" srcOrd="0" destOrd="0" presId="urn:microsoft.com/office/officeart/2005/8/layout/radial6"/>
    <dgm:cxn modelId="{6F30F842-CC2E-4AF0-B80F-3F1977615B5D}" type="presOf" srcId="{1B2E3649-A714-4157-A533-4236A7EF4910}" destId="{EA1AB5F8-CB87-411E-97A9-F47837EE7ACD}" srcOrd="0" destOrd="0" presId="urn:microsoft.com/office/officeart/2005/8/layout/radial6"/>
    <dgm:cxn modelId="{6587BE43-7747-459D-AA6F-96286369E2C0}" srcId="{CACD0EFD-07FA-4293-8CE7-641F8AA7B37B}" destId="{CA8EB5FE-770C-4510-9B23-A82DC0606475}" srcOrd="2" destOrd="0" parTransId="{E45C6414-785C-49D3-9296-DA8B0C499D21}" sibTransId="{1B2E3649-A714-4157-A533-4236A7EF4910}"/>
    <dgm:cxn modelId="{60B0BC70-9F4C-4DCB-B4B1-3548F5FC9479}" type="presOf" srcId="{F5076D7F-6AA1-4E77-8733-ABC891CF912F}" destId="{E3704314-D2D4-4541-AE15-EEC7FD9BCF02}" srcOrd="0" destOrd="0" presId="urn:microsoft.com/office/officeart/2005/8/layout/radial6"/>
    <dgm:cxn modelId="{061C2055-297B-4E36-A517-9D1203B2FAAA}" type="presOf" srcId="{6EACBB6C-C0E6-4FA3-885D-D2F22984CD9A}" destId="{C683F8DD-C2CD-44DC-B867-BFB565D0950F}" srcOrd="0" destOrd="0" presId="urn:microsoft.com/office/officeart/2005/8/layout/radial6"/>
    <dgm:cxn modelId="{79B4D17A-2619-48B1-9822-BCB0FE587593}" srcId="{CACD0EFD-07FA-4293-8CE7-641F8AA7B37B}" destId="{F5076D7F-6AA1-4E77-8733-ABC891CF912F}" srcOrd="3" destOrd="0" parTransId="{4E926DC2-C4EE-4064-A936-72ABEE0B0FC2}" sibTransId="{0A5F5997-DFF7-4E45-A576-F7343326DC14}"/>
    <dgm:cxn modelId="{B08BE87B-127C-4D34-8AAD-F9A6A6F81F70}" type="presOf" srcId="{BA5E5E90-15BC-494D-A768-A0DB829D4A16}" destId="{0925A0FC-CFAA-4315-B89E-6278210458AB}" srcOrd="0" destOrd="0" presId="urn:microsoft.com/office/officeart/2005/8/layout/radial6"/>
    <dgm:cxn modelId="{620E908B-C0EA-45E1-8884-F0E7367F8388}" srcId="{CACD0EFD-07FA-4293-8CE7-641F8AA7B37B}" destId="{6EACBB6C-C0E6-4FA3-885D-D2F22984CD9A}" srcOrd="4" destOrd="0" parTransId="{38097737-6010-40B6-B156-BB4AB3B33BF4}" sibTransId="{BA5E5E90-15BC-494D-A768-A0DB829D4A16}"/>
    <dgm:cxn modelId="{C23D4890-3974-49AF-994E-81E9F77407D1}" type="presOf" srcId="{053BDA15-F52A-4EE6-85D1-A3CE214F053B}" destId="{EEF2DBF8-1C43-4A3E-BA84-1F5DA0D1D01D}" srcOrd="0" destOrd="0" presId="urn:microsoft.com/office/officeart/2005/8/layout/radial6"/>
    <dgm:cxn modelId="{E0E905A0-3DD7-462D-86C1-FC3D5CB8EE45}" type="presOf" srcId="{0A5F5997-DFF7-4E45-A576-F7343326DC14}" destId="{47BDA87E-6C19-4ADA-B0EC-EAB24E011EFA}" srcOrd="0" destOrd="0" presId="urn:microsoft.com/office/officeart/2005/8/layout/radial6"/>
    <dgm:cxn modelId="{9C052BA3-1F48-4F7D-9D42-41FAE9CB576E}" srcId="{CACD0EFD-07FA-4293-8CE7-641F8AA7B37B}" destId="{A003794A-0351-47DF-B6A7-C74BEC2C62EA}" srcOrd="0" destOrd="0" parTransId="{F5902620-CB8C-44C6-A0C2-3C779F1525A7}" sibTransId="{053BDA15-F52A-4EE6-85D1-A3CE214F053B}"/>
    <dgm:cxn modelId="{4FF099A5-BFED-4BEB-ACAB-84BD3256FBF1}" type="presOf" srcId="{CACD0EFD-07FA-4293-8CE7-641F8AA7B37B}" destId="{EAFAC3A0-85C0-467E-AF9E-C027F43AFFB9}" srcOrd="0" destOrd="0" presId="urn:microsoft.com/office/officeart/2005/8/layout/radial6"/>
    <dgm:cxn modelId="{FB76EAAC-282B-4414-B766-AC6D9DA5698B}" srcId="{CACD0EFD-07FA-4293-8CE7-641F8AA7B37B}" destId="{93141B0D-C097-41BB-BF73-4ABB86F747AB}" srcOrd="1" destOrd="0" parTransId="{1748C3C3-8A3D-4D8A-B796-3FD212ADB402}" sibTransId="{54BC1001-7B8B-41BA-9ABD-75469AF5ED57}"/>
    <dgm:cxn modelId="{058016CB-1BBE-4FDB-90FA-D51E5833F54B}" type="presOf" srcId="{71A05655-3F01-4590-895C-94CCE3A4D5DC}" destId="{4AFCCA44-4D18-4510-9F44-141FA7366648}" srcOrd="0" destOrd="0" presId="urn:microsoft.com/office/officeart/2005/8/layout/radial6"/>
    <dgm:cxn modelId="{2992F4F5-1F1C-48CB-BF7E-AB75A811ED2F}" type="presOf" srcId="{54BC1001-7B8B-41BA-9ABD-75469AF5ED57}" destId="{56D20991-5A67-4C62-B361-BD192309D30D}" srcOrd="0" destOrd="0" presId="urn:microsoft.com/office/officeart/2005/8/layout/radial6"/>
    <dgm:cxn modelId="{C58468FE-2F07-4A0C-A886-3EEE27D21041}" type="presParOf" srcId="{4AFCCA44-4D18-4510-9F44-141FA7366648}" destId="{EAFAC3A0-85C0-467E-AF9E-C027F43AFFB9}" srcOrd="0" destOrd="0" presId="urn:microsoft.com/office/officeart/2005/8/layout/radial6"/>
    <dgm:cxn modelId="{7F164673-5B39-408E-83A4-D55F43A04463}" type="presParOf" srcId="{4AFCCA44-4D18-4510-9F44-141FA7366648}" destId="{99731FA1-6F24-41BF-BD00-6B1D1FE93551}" srcOrd="1" destOrd="0" presId="urn:microsoft.com/office/officeart/2005/8/layout/radial6"/>
    <dgm:cxn modelId="{8D2133FC-00CD-4E5D-B009-5EF5AF4AFA3B}" type="presParOf" srcId="{4AFCCA44-4D18-4510-9F44-141FA7366648}" destId="{EC241CD3-CA20-45AF-81C8-796A6CAF407F}" srcOrd="2" destOrd="0" presId="urn:microsoft.com/office/officeart/2005/8/layout/radial6"/>
    <dgm:cxn modelId="{249C558B-191A-48C2-AE17-8A54FB8B0111}" type="presParOf" srcId="{4AFCCA44-4D18-4510-9F44-141FA7366648}" destId="{EEF2DBF8-1C43-4A3E-BA84-1F5DA0D1D01D}" srcOrd="3" destOrd="0" presId="urn:microsoft.com/office/officeart/2005/8/layout/radial6"/>
    <dgm:cxn modelId="{CE69DE6B-FF8D-4114-A941-B4E9099495FE}" type="presParOf" srcId="{4AFCCA44-4D18-4510-9F44-141FA7366648}" destId="{D591C00A-0E81-471C-A63F-36021AF961C6}" srcOrd="4" destOrd="0" presId="urn:microsoft.com/office/officeart/2005/8/layout/radial6"/>
    <dgm:cxn modelId="{6D1BE6ED-6A43-4995-9824-DB7111936901}" type="presParOf" srcId="{4AFCCA44-4D18-4510-9F44-141FA7366648}" destId="{47DC3E87-F2CA-40E3-82F7-63F6E420BD93}" srcOrd="5" destOrd="0" presId="urn:microsoft.com/office/officeart/2005/8/layout/radial6"/>
    <dgm:cxn modelId="{C41E9332-D887-41C0-8335-F6ABA64DD28D}" type="presParOf" srcId="{4AFCCA44-4D18-4510-9F44-141FA7366648}" destId="{56D20991-5A67-4C62-B361-BD192309D30D}" srcOrd="6" destOrd="0" presId="urn:microsoft.com/office/officeart/2005/8/layout/radial6"/>
    <dgm:cxn modelId="{EBBBAB07-F7A3-4A11-83EB-73DE35F1D7A7}" type="presParOf" srcId="{4AFCCA44-4D18-4510-9F44-141FA7366648}" destId="{2ACD5973-200C-4AE0-BB07-67E92A6A58B6}" srcOrd="7" destOrd="0" presId="urn:microsoft.com/office/officeart/2005/8/layout/radial6"/>
    <dgm:cxn modelId="{BE60B485-124E-4DA5-9A66-9C4FBCD9CCBD}" type="presParOf" srcId="{4AFCCA44-4D18-4510-9F44-141FA7366648}" destId="{1F8B6A68-0034-49E2-A6E2-37DE8D980383}" srcOrd="8" destOrd="0" presId="urn:microsoft.com/office/officeart/2005/8/layout/radial6"/>
    <dgm:cxn modelId="{DC7647FD-79BA-4AFD-B6BD-F4CF8982368F}" type="presParOf" srcId="{4AFCCA44-4D18-4510-9F44-141FA7366648}" destId="{EA1AB5F8-CB87-411E-97A9-F47837EE7ACD}" srcOrd="9" destOrd="0" presId="urn:microsoft.com/office/officeart/2005/8/layout/radial6"/>
    <dgm:cxn modelId="{899DC79A-3650-4B39-84C0-E13B582C3219}" type="presParOf" srcId="{4AFCCA44-4D18-4510-9F44-141FA7366648}" destId="{E3704314-D2D4-4541-AE15-EEC7FD9BCF02}" srcOrd="10" destOrd="0" presId="urn:microsoft.com/office/officeart/2005/8/layout/radial6"/>
    <dgm:cxn modelId="{18167022-4217-4274-BF86-83EBE5F87E51}" type="presParOf" srcId="{4AFCCA44-4D18-4510-9F44-141FA7366648}" destId="{F04172BC-6E51-43CB-A4B4-4892702CBFC0}" srcOrd="11" destOrd="0" presId="urn:microsoft.com/office/officeart/2005/8/layout/radial6"/>
    <dgm:cxn modelId="{7D63DCAD-BBB9-40E7-A017-8EDD6FDC7A32}" type="presParOf" srcId="{4AFCCA44-4D18-4510-9F44-141FA7366648}" destId="{47BDA87E-6C19-4ADA-B0EC-EAB24E011EFA}" srcOrd="12" destOrd="0" presId="urn:microsoft.com/office/officeart/2005/8/layout/radial6"/>
    <dgm:cxn modelId="{181CE823-BBC4-42E8-847B-CBB4320098E4}" type="presParOf" srcId="{4AFCCA44-4D18-4510-9F44-141FA7366648}" destId="{C683F8DD-C2CD-44DC-B867-BFB565D0950F}" srcOrd="13" destOrd="0" presId="urn:microsoft.com/office/officeart/2005/8/layout/radial6"/>
    <dgm:cxn modelId="{36DF5AF8-667B-4F56-9213-7693916F65EE}" type="presParOf" srcId="{4AFCCA44-4D18-4510-9F44-141FA7366648}" destId="{76DCB552-61DF-4255-BD2A-C7DCB259B333}" srcOrd="14" destOrd="0" presId="urn:microsoft.com/office/officeart/2005/8/layout/radial6"/>
    <dgm:cxn modelId="{9E257695-06F0-433C-BA56-8A33F4D3D9D9}" type="presParOf" srcId="{4AFCCA44-4D18-4510-9F44-141FA7366648}" destId="{0925A0FC-CFAA-4315-B89E-6278210458AB}"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E011AE-F9AF-40FA-9CB0-A499971855F0}" type="doc">
      <dgm:prSet loTypeId="urn:microsoft.com/office/officeart/2005/8/layout/process3" loCatId="process" qsTypeId="urn:microsoft.com/office/officeart/2005/8/quickstyle/simple1" qsCatId="simple" csTypeId="urn:microsoft.com/office/officeart/2005/8/colors/colorful1" csCatId="colorful" phldr="1"/>
      <dgm:spPr/>
      <dgm:t>
        <a:bodyPr/>
        <a:lstStyle/>
        <a:p>
          <a:endParaRPr lang="nl-NL"/>
        </a:p>
      </dgm:t>
    </dgm:pt>
    <dgm:pt modelId="{46F9BCB0-103F-456E-9D64-34F4821974BE}">
      <dgm:prSet phldrT="[Tekst]"/>
      <dgm:spPr>
        <a:xfrm>
          <a:off x="1422" y="817875"/>
          <a:ext cx="1787844" cy="648000"/>
        </a:xfrm>
        <a:prstGeom prst="roundRect">
          <a:avLst>
            <a:gd name="adj" fmla="val 10000"/>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dirty="0">
              <a:solidFill>
                <a:sysClr val="window" lastClr="FFFFFF"/>
              </a:solidFill>
              <a:latin typeface="Verdana" panose="020B0604030504040204" pitchFamily="34" charset="0"/>
              <a:ea typeface="Verdana" panose="020B0604030504040204" pitchFamily="34" charset="0"/>
              <a:cs typeface="+mn-cs"/>
            </a:rPr>
            <a:t>Fase 1</a:t>
          </a:r>
        </a:p>
      </dgm:t>
    </dgm:pt>
    <dgm:pt modelId="{C1C82301-E451-4131-B2BB-223A4E7B9570}" type="parTrans" cxnId="{8B59808A-C1A8-4084-A457-FC752D8F0F43}">
      <dgm:prSet/>
      <dgm:spPr/>
      <dgm:t>
        <a:bodyPr/>
        <a:lstStyle/>
        <a:p>
          <a:endParaRPr lang="nl-NL">
            <a:latin typeface="Verdana" panose="020B0604030504040204" pitchFamily="34" charset="0"/>
            <a:ea typeface="Verdana" panose="020B0604030504040204" pitchFamily="34" charset="0"/>
          </a:endParaRPr>
        </a:p>
      </dgm:t>
    </dgm:pt>
    <dgm:pt modelId="{2AE37CD2-EA0C-49DA-84F3-AC4065195C8E}" type="sibTrans" cxnId="{8B59808A-C1A8-4084-A457-FC752D8F0F43}">
      <dgm:prSet/>
      <dgm:spPr>
        <a:xfrm>
          <a:off x="2060297" y="811314"/>
          <a:ext cx="574585" cy="445121"/>
        </a:xfrm>
        <a:prstGeom prst="rightArrow">
          <a:avLst>
            <a:gd name="adj1" fmla="val 60000"/>
            <a:gd name="adj2" fmla="val 50000"/>
          </a:avLst>
        </a:prstGeom>
        <a:solidFill>
          <a:srgbClr val="ED7D31">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44575855-50B9-4332-ADE6-EFBE3A301222}">
      <dgm:prSet phldrT="[Tekst]"/>
      <dgm:spPr>
        <a:xfrm>
          <a:off x="367607" y="1249875"/>
          <a:ext cx="1787844" cy="1647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Incident Response</a:t>
          </a:r>
        </a:p>
      </dgm:t>
    </dgm:pt>
    <dgm:pt modelId="{8A369B81-A0C1-4229-9AA3-E1D58A07FB86}" type="parTrans" cxnId="{1B78CD2A-B684-4920-94ED-80DF6F81EE6E}">
      <dgm:prSet/>
      <dgm:spPr/>
      <dgm:t>
        <a:bodyPr/>
        <a:lstStyle/>
        <a:p>
          <a:endParaRPr lang="nl-NL">
            <a:latin typeface="Verdana" panose="020B0604030504040204" pitchFamily="34" charset="0"/>
            <a:ea typeface="Verdana" panose="020B0604030504040204" pitchFamily="34" charset="0"/>
          </a:endParaRPr>
        </a:p>
      </dgm:t>
    </dgm:pt>
    <dgm:pt modelId="{33E39445-7437-47AE-B35B-06F4F8753129}" type="sibTrans" cxnId="{1B78CD2A-B684-4920-94ED-80DF6F81EE6E}">
      <dgm:prSet/>
      <dgm:spPr/>
      <dgm:t>
        <a:bodyPr/>
        <a:lstStyle/>
        <a:p>
          <a:endParaRPr lang="nl-NL">
            <a:latin typeface="Verdana" panose="020B0604030504040204" pitchFamily="34" charset="0"/>
            <a:ea typeface="Verdana" panose="020B0604030504040204" pitchFamily="34" charset="0"/>
          </a:endParaRPr>
        </a:p>
      </dgm:t>
    </dgm:pt>
    <dgm:pt modelId="{087F9974-D007-40F6-83CA-3867C124E60A}">
      <dgm:prSet phldrT="[Tekst]"/>
      <dgm:spPr>
        <a:xfrm>
          <a:off x="5745356" y="817875"/>
          <a:ext cx="1787844" cy="648000"/>
        </a:xfrm>
        <a:prstGeom prst="roundRect">
          <a:avLst>
            <a:gd name="adj" fmla="val 10000"/>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a:solidFill>
                <a:sysClr val="window" lastClr="FFFFFF"/>
              </a:solidFill>
              <a:latin typeface="Verdana" panose="020B0604030504040204" pitchFamily="34" charset="0"/>
              <a:ea typeface="Verdana" panose="020B0604030504040204" pitchFamily="34" charset="0"/>
              <a:cs typeface="+mn-cs"/>
            </a:rPr>
            <a:t>Fase 3</a:t>
          </a:r>
        </a:p>
      </dgm:t>
    </dgm:pt>
    <dgm:pt modelId="{6FF6DBBA-5AA7-4E3C-8741-2FB41CC85001}" type="parTrans" cxnId="{08602A66-F2B0-463A-98A6-D08C69CBA23A}">
      <dgm:prSet/>
      <dgm:spPr/>
      <dgm:t>
        <a:bodyPr/>
        <a:lstStyle/>
        <a:p>
          <a:endParaRPr lang="nl-NL">
            <a:latin typeface="Verdana" panose="020B0604030504040204" pitchFamily="34" charset="0"/>
            <a:ea typeface="Verdana" panose="020B0604030504040204" pitchFamily="34" charset="0"/>
          </a:endParaRPr>
        </a:p>
      </dgm:t>
    </dgm:pt>
    <dgm:pt modelId="{D68E86C7-0D84-4A66-AADC-5B7EFF1D6C09}" type="sibTrans" cxnId="{08602A66-F2B0-463A-98A6-D08C69CBA23A}">
      <dgm:prSet/>
      <dgm:spPr>
        <a:xfrm>
          <a:off x="7804231" y="811314"/>
          <a:ext cx="574585" cy="445121"/>
        </a:xfrm>
        <a:prstGeom prst="rightArrow">
          <a:avLst>
            <a:gd name="adj1" fmla="val 60000"/>
            <a:gd name="adj2" fmla="val 50000"/>
          </a:avLst>
        </a:prstGeom>
        <a:solidFill>
          <a:srgbClr val="FFC000">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D4B1F63F-A53D-4C59-BC81-0F26BFE68BB0}">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uitbreiding</a:t>
          </a:r>
        </a:p>
      </dgm:t>
    </dgm:pt>
    <dgm:pt modelId="{7C5C2AAA-EE61-4595-8BC9-6BA826A030C7}" type="parTrans" cxnId="{8003EE1B-1637-4C0B-AEC5-26281FD4F847}">
      <dgm:prSet/>
      <dgm:spPr/>
      <dgm:t>
        <a:bodyPr/>
        <a:lstStyle/>
        <a:p>
          <a:endParaRPr lang="nl-NL">
            <a:latin typeface="Verdana" panose="020B0604030504040204" pitchFamily="34" charset="0"/>
            <a:ea typeface="Verdana" panose="020B0604030504040204" pitchFamily="34" charset="0"/>
          </a:endParaRPr>
        </a:p>
      </dgm:t>
    </dgm:pt>
    <dgm:pt modelId="{05CB55A5-25B5-4BBD-853A-00B2F3347C1E}" type="sibTrans" cxnId="{8003EE1B-1637-4C0B-AEC5-26281FD4F847}">
      <dgm:prSet/>
      <dgm:spPr/>
      <dgm:t>
        <a:bodyPr/>
        <a:lstStyle/>
        <a:p>
          <a:endParaRPr lang="nl-NL">
            <a:latin typeface="Verdana" panose="020B0604030504040204" pitchFamily="34" charset="0"/>
            <a:ea typeface="Verdana" panose="020B0604030504040204" pitchFamily="34" charset="0"/>
          </a:endParaRPr>
        </a:p>
      </dgm:t>
    </dgm:pt>
    <dgm:pt modelId="{AD054563-DE1F-4907-B92F-A47E9626A512}">
      <dgm:prSet phldrT="[Tekst]"/>
      <dgm:spPr>
        <a:xfrm>
          <a:off x="8617323" y="817875"/>
          <a:ext cx="1787844" cy="64800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a:solidFill>
                <a:sysClr val="window" lastClr="FFFFFF"/>
              </a:solidFill>
              <a:latin typeface="Verdana" panose="020B0604030504040204" pitchFamily="34" charset="0"/>
              <a:ea typeface="Verdana" panose="020B0604030504040204" pitchFamily="34" charset="0"/>
              <a:cs typeface="+mn-cs"/>
            </a:rPr>
            <a:t>Fase 4</a:t>
          </a:r>
        </a:p>
      </dgm:t>
    </dgm:pt>
    <dgm:pt modelId="{BEDE8C9A-73D6-48B7-A6B4-FC39D5F67B40}" type="parTrans" cxnId="{56031C6E-9D45-4344-B44B-071821C734A5}">
      <dgm:prSet/>
      <dgm:spPr/>
      <dgm:t>
        <a:bodyPr/>
        <a:lstStyle/>
        <a:p>
          <a:endParaRPr lang="nl-NL">
            <a:latin typeface="Verdana" panose="020B0604030504040204" pitchFamily="34" charset="0"/>
            <a:ea typeface="Verdana" panose="020B0604030504040204" pitchFamily="34" charset="0"/>
          </a:endParaRPr>
        </a:p>
      </dgm:t>
    </dgm:pt>
    <dgm:pt modelId="{A05BCF8B-0827-4F61-A1F2-90AE2E825F2A}" type="sibTrans" cxnId="{56031C6E-9D45-4344-B44B-071821C734A5}">
      <dgm:prSet/>
      <dgm:spPr/>
      <dgm:t>
        <a:bodyPr/>
        <a:lstStyle/>
        <a:p>
          <a:endParaRPr lang="nl-NL">
            <a:latin typeface="Verdana" panose="020B0604030504040204" pitchFamily="34" charset="0"/>
            <a:ea typeface="Verdana" panose="020B0604030504040204" pitchFamily="34" charset="0"/>
          </a:endParaRPr>
        </a:p>
      </dgm:t>
    </dgm:pt>
    <dgm:pt modelId="{B5622A22-2FCE-4EFA-9D47-183A6B7401EE}">
      <dgm:prSet phldrT="[Tekst]"/>
      <dgm:spPr>
        <a:xfrm>
          <a:off x="367607" y="1249875"/>
          <a:ext cx="1787844" cy="1647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Security Log Management</a:t>
          </a:r>
        </a:p>
      </dgm:t>
    </dgm:pt>
    <dgm:pt modelId="{9EF988E8-34C1-4520-80D5-691EA50F9CE3}" type="parTrans" cxnId="{DB24E1F6-4B91-4F7E-AD7C-7AFCF0514EB0}">
      <dgm:prSet/>
      <dgm:spPr/>
      <dgm:t>
        <a:bodyPr/>
        <a:lstStyle/>
        <a:p>
          <a:endParaRPr lang="nl-NL">
            <a:latin typeface="Verdana" panose="020B0604030504040204" pitchFamily="34" charset="0"/>
            <a:ea typeface="Verdana" panose="020B0604030504040204" pitchFamily="34" charset="0"/>
          </a:endParaRPr>
        </a:p>
      </dgm:t>
    </dgm:pt>
    <dgm:pt modelId="{6B92042F-5DF0-4D9B-AA60-F0A91BC856DF}" type="sibTrans" cxnId="{DB24E1F6-4B91-4F7E-AD7C-7AFCF0514EB0}">
      <dgm:prSet/>
      <dgm:spPr/>
      <dgm:t>
        <a:bodyPr/>
        <a:lstStyle/>
        <a:p>
          <a:endParaRPr lang="nl-NL">
            <a:latin typeface="Verdana" panose="020B0604030504040204" pitchFamily="34" charset="0"/>
            <a:ea typeface="Verdana" panose="020B0604030504040204" pitchFamily="34" charset="0"/>
          </a:endParaRPr>
        </a:p>
      </dgm:t>
    </dgm:pt>
    <dgm:pt modelId="{689DCA34-B85F-444C-B2CA-77A7DC317059}">
      <dgm:prSet phldrT="[Tekst]"/>
      <dgm:spPr>
        <a:xfrm>
          <a:off x="2873389" y="817875"/>
          <a:ext cx="1787844" cy="648000"/>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dirty="0">
              <a:solidFill>
                <a:sysClr val="window" lastClr="FFFFFF"/>
              </a:solidFill>
              <a:latin typeface="Verdana" panose="020B0604030504040204" pitchFamily="34" charset="0"/>
              <a:ea typeface="Verdana" panose="020B0604030504040204" pitchFamily="34" charset="0"/>
              <a:cs typeface="+mn-cs"/>
            </a:rPr>
            <a:t>Fase 2</a:t>
          </a:r>
        </a:p>
      </dgm:t>
    </dgm:pt>
    <dgm:pt modelId="{9E398AEB-F995-4E38-99B2-6EDF4BF149F2}" type="parTrans" cxnId="{728A7CFA-CC96-4E75-9133-BA6EE8D73BB0}">
      <dgm:prSet/>
      <dgm:spPr/>
      <dgm:t>
        <a:bodyPr/>
        <a:lstStyle/>
        <a:p>
          <a:endParaRPr lang="nl-NL">
            <a:latin typeface="Verdana" panose="020B0604030504040204" pitchFamily="34" charset="0"/>
            <a:ea typeface="Verdana" panose="020B0604030504040204" pitchFamily="34" charset="0"/>
          </a:endParaRPr>
        </a:p>
      </dgm:t>
    </dgm:pt>
    <dgm:pt modelId="{F8005FA6-2BDB-474C-983D-0F42F3AEAE26}" type="sibTrans" cxnId="{728A7CFA-CC96-4E75-9133-BA6EE8D73BB0}">
      <dgm:prSet/>
      <dgm:spPr>
        <a:xfrm>
          <a:off x="4932264" y="811314"/>
          <a:ext cx="574585" cy="445121"/>
        </a:xfrm>
        <a:prstGeom prst="rightArrow">
          <a:avLst>
            <a:gd name="adj1" fmla="val 60000"/>
            <a:gd name="adj2" fmla="val 50000"/>
          </a:avLst>
        </a:prstGeom>
        <a:solidFill>
          <a:srgbClr val="A5A5A5">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30EBAE50-5D87-4A97-83BF-8D9E0B7F7B70}">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basis</a:t>
          </a:r>
        </a:p>
      </dgm:t>
    </dgm:pt>
    <dgm:pt modelId="{B4762BCC-0617-4E79-81E1-5E4C3669B708}" type="parTrans" cxnId="{6AA2C408-A899-4713-AD7F-7DF187672C41}">
      <dgm:prSet/>
      <dgm:spPr/>
      <dgm:t>
        <a:bodyPr/>
        <a:lstStyle/>
        <a:p>
          <a:endParaRPr lang="nl-NL">
            <a:latin typeface="Verdana" panose="020B0604030504040204" pitchFamily="34" charset="0"/>
            <a:ea typeface="Verdana" panose="020B0604030504040204" pitchFamily="34" charset="0"/>
          </a:endParaRPr>
        </a:p>
      </dgm:t>
    </dgm:pt>
    <dgm:pt modelId="{4D147331-86D9-49A8-B52C-8B8B4B299A96}" type="sibTrans" cxnId="{6AA2C408-A899-4713-AD7F-7DF187672C41}">
      <dgm:prSet/>
      <dgm:spPr/>
      <dgm:t>
        <a:bodyPr/>
        <a:lstStyle/>
        <a:p>
          <a:endParaRPr lang="nl-NL">
            <a:latin typeface="Verdana" panose="020B0604030504040204" pitchFamily="34" charset="0"/>
            <a:ea typeface="Verdana" panose="020B0604030504040204" pitchFamily="34" charset="0"/>
          </a:endParaRPr>
        </a:p>
      </dgm:t>
    </dgm:pt>
    <dgm:pt modelId="{E6A95962-E87B-4FCA-9513-89626DDE530D}">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Monitoring</a:t>
          </a:r>
        </a:p>
      </dgm:t>
    </dgm:pt>
    <dgm:pt modelId="{A9B8E063-C58F-4E59-A6A0-0B17622BCFD2}" type="parTrans" cxnId="{FAC02F60-A476-4473-881E-38C27F4EDFAC}">
      <dgm:prSet/>
      <dgm:spPr/>
      <dgm:t>
        <a:bodyPr/>
        <a:lstStyle/>
        <a:p>
          <a:endParaRPr lang="nl-NL">
            <a:latin typeface="Verdana" panose="020B0604030504040204" pitchFamily="34" charset="0"/>
            <a:ea typeface="Verdana" panose="020B0604030504040204" pitchFamily="34" charset="0"/>
          </a:endParaRPr>
        </a:p>
      </dgm:t>
    </dgm:pt>
    <dgm:pt modelId="{CE117633-A05B-48BD-8AB8-AAEB4F764FC7}" type="sibTrans" cxnId="{FAC02F60-A476-4473-881E-38C27F4EDFAC}">
      <dgm:prSet/>
      <dgm:spPr/>
      <dgm:t>
        <a:bodyPr/>
        <a:lstStyle/>
        <a:p>
          <a:endParaRPr lang="nl-NL">
            <a:latin typeface="Verdana" panose="020B0604030504040204" pitchFamily="34" charset="0"/>
            <a:ea typeface="Verdana" panose="020B0604030504040204" pitchFamily="34" charset="0"/>
          </a:endParaRPr>
        </a:p>
      </dgm:t>
    </dgm:pt>
    <dgm:pt modelId="{2D11271E-9A7F-427C-B938-E9588800FF5B}">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Penetration</a:t>
          </a: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 </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Testing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067567A1-13ED-43BD-B816-5257AD3637EF}" type="parTrans" cxnId="{E7B256C2-C463-4DDB-980C-740760E65CE9}">
      <dgm:prSet/>
      <dgm:spPr/>
      <dgm:t>
        <a:bodyPr/>
        <a:lstStyle/>
        <a:p>
          <a:endParaRPr lang="nl-NL">
            <a:latin typeface="Verdana" panose="020B0604030504040204" pitchFamily="34" charset="0"/>
            <a:ea typeface="Verdana" panose="020B0604030504040204" pitchFamily="34" charset="0"/>
          </a:endParaRPr>
        </a:p>
      </dgm:t>
    </dgm:pt>
    <dgm:pt modelId="{5548D58D-102A-4A76-A99E-1ACDF9AB5468}" type="sibTrans" cxnId="{E7B256C2-C463-4DDB-980C-740760E65CE9}">
      <dgm:prSet/>
      <dgm:spPr/>
      <dgm:t>
        <a:bodyPr/>
        <a:lstStyle/>
        <a:p>
          <a:endParaRPr lang="nl-NL">
            <a:latin typeface="Verdana" panose="020B0604030504040204" pitchFamily="34" charset="0"/>
            <a:ea typeface="Verdana" panose="020B0604030504040204" pitchFamily="34" charset="0"/>
          </a:endParaRPr>
        </a:p>
      </dgm:t>
    </dgm:pt>
    <dgm:pt modelId="{7E55A0F7-4461-4182-BCFF-C1F8B02B1642}">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Forensics</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70A1266D-9793-47C5-9EF4-0F25B4E870A7}" type="parTrans" cxnId="{95B234AD-8DB7-456A-8DCD-AD6EA267B317}">
      <dgm:prSet/>
      <dgm:spPr/>
      <dgm:t>
        <a:bodyPr/>
        <a:lstStyle/>
        <a:p>
          <a:endParaRPr lang="nl-NL">
            <a:latin typeface="Verdana" panose="020B0604030504040204" pitchFamily="34" charset="0"/>
            <a:ea typeface="Verdana" panose="020B0604030504040204" pitchFamily="34" charset="0"/>
          </a:endParaRPr>
        </a:p>
      </dgm:t>
    </dgm:pt>
    <dgm:pt modelId="{17DC2184-591A-4A4B-B16B-C72487B206AD}" type="sibTrans" cxnId="{95B234AD-8DB7-456A-8DCD-AD6EA267B317}">
      <dgm:prSet/>
      <dgm:spPr/>
      <dgm:t>
        <a:bodyPr/>
        <a:lstStyle/>
        <a:p>
          <a:endParaRPr lang="nl-NL">
            <a:latin typeface="Verdana" panose="020B0604030504040204" pitchFamily="34" charset="0"/>
            <a:ea typeface="Verdana" panose="020B0604030504040204" pitchFamily="34" charset="0"/>
          </a:endParaRPr>
        </a:p>
      </dgm:t>
    </dgm:pt>
    <dgm:pt modelId="{B69A160A-9381-4373-959E-F6CE56704F9D}">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Attack Surface Management</a:t>
          </a:r>
        </a:p>
      </dgm:t>
    </dgm:pt>
    <dgm:pt modelId="{53E88726-9258-40ED-8437-20906038309F}" type="parTrans" cxnId="{0C5DD948-E6E2-4D95-807D-5A2E02CCFD85}">
      <dgm:prSet/>
      <dgm:spPr/>
      <dgm:t>
        <a:bodyPr/>
        <a:lstStyle/>
        <a:p>
          <a:endParaRPr lang="nl-NL">
            <a:latin typeface="Verdana" panose="020B0604030504040204" pitchFamily="34" charset="0"/>
            <a:ea typeface="Verdana" panose="020B0604030504040204" pitchFamily="34" charset="0"/>
          </a:endParaRPr>
        </a:p>
      </dgm:t>
    </dgm:pt>
    <dgm:pt modelId="{184A5E67-EB84-4E7E-AF13-FA8839D13A76}" type="sibTrans" cxnId="{0C5DD948-E6E2-4D95-807D-5A2E02CCFD85}">
      <dgm:prSet/>
      <dgm:spPr/>
      <dgm:t>
        <a:bodyPr/>
        <a:lstStyle/>
        <a:p>
          <a:endParaRPr lang="nl-NL">
            <a:latin typeface="Verdana" panose="020B0604030504040204" pitchFamily="34" charset="0"/>
            <a:ea typeface="Verdana" panose="020B0604030504040204" pitchFamily="34" charset="0"/>
          </a:endParaRPr>
        </a:p>
      </dgm:t>
    </dgm:pt>
    <dgm:pt modelId="{EF6ADA29-A0BC-44B6-9A67-E9EC3FC79640}">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Intelligence</a:t>
          </a:r>
        </a:p>
      </dgm:t>
    </dgm:pt>
    <dgm:pt modelId="{C4705363-EEEC-48BC-8600-EA59D2E6DF37}" type="parTrans" cxnId="{2BBF9BAF-DC86-4037-8877-ED4BC9C4420A}">
      <dgm:prSet/>
      <dgm:spPr/>
      <dgm:t>
        <a:bodyPr/>
        <a:lstStyle/>
        <a:p>
          <a:endParaRPr lang="nl-NL">
            <a:latin typeface="Verdana" panose="020B0604030504040204" pitchFamily="34" charset="0"/>
            <a:ea typeface="Verdana" panose="020B0604030504040204" pitchFamily="34" charset="0"/>
          </a:endParaRPr>
        </a:p>
      </dgm:t>
    </dgm:pt>
    <dgm:pt modelId="{9101F497-CF94-42C7-BF37-B2F3E4088C75}" type="sibTrans" cxnId="{2BBF9BAF-DC86-4037-8877-ED4BC9C4420A}">
      <dgm:prSet/>
      <dgm:spPr/>
      <dgm:t>
        <a:bodyPr/>
        <a:lstStyle/>
        <a:p>
          <a:endParaRPr lang="nl-NL">
            <a:latin typeface="Verdana" panose="020B0604030504040204" pitchFamily="34" charset="0"/>
            <a:ea typeface="Verdana" panose="020B0604030504040204" pitchFamily="34" charset="0"/>
          </a:endParaRPr>
        </a:p>
      </dgm:t>
    </dgm:pt>
    <dgm:pt modelId="{6D50081D-D2F8-4980-88BF-3A781BF65BDC}">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Hunting</a:t>
          </a:r>
        </a:p>
      </dgm:t>
    </dgm:pt>
    <dgm:pt modelId="{7CBEDD16-7A8F-47C5-B992-BC43A6BBF29F}" type="parTrans" cxnId="{D09E313C-F8A8-4A76-A735-AF38534F1570}">
      <dgm:prSet/>
      <dgm:spPr/>
      <dgm:t>
        <a:bodyPr/>
        <a:lstStyle/>
        <a:p>
          <a:endParaRPr lang="nl-NL">
            <a:latin typeface="Verdana" panose="020B0604030504040204" pitchFamily="34" charset="0"/>
            <a:ea typeface="Verdana" panose="020B0604030504040204" pitchFamily="34" charset="0"/>
          </a:endParaRPr>
        </a:p>
      </dgm:t>
    </dgm:pt>
    <dgm:pt modelId="{B6256ADD-6D9C-40AC-A34F-9C80CAA104DC}" type="sibTrans" cxnId="{D09E313C-F8A8-4A76-A735-AF38534F1570}">
      <dgm:prSet/>
      <dgm:spPr/>
      <dgm:t>
        <a:bodyPr/>
        <a:lstStyle/>
        <a:p>
          <a:endParaRPr lang="nl-NL">
            <a:latin typeface="Verdana" panose="020B0604030504040204" pitchFamily="34" charset="0"/>
            <a:ea typeface="Verdana" panose="020B0604030504040204" pitchFamily="34" charset="0"/>
          </a:endParaRPr>
        </a:p>
      </dgm:t>
    </dgm:pt>
    <dgm:pt modelId="{6B39CF47-7304-4333-B950-6BCA73685C1C}">
      <dgm:prSet phldrT="[Tekst]"/>
      <dgm:spPr>
        <a:xfrm>
          <a:off x="367607" y="1249875"/>
          <a:ext cx="1787844" cy="1647000"/>
        </a:xfr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Kwetsbaarheden beheer</a:t>
          </a:r>
        </a:p>
      </dgm:t>
    </dgm:pt>
    <dgm:pt modelId="{C3FC2C9B-36D3-43B9-B520-11545C441E2C}" type="parTrans" cxnId="{975612CB-7C24-4023-BEBB-BF6667537F9F}">
      <dgm:prSet/>
      <dgm:spPr/>
      <dgm:t>
        <a:bodyPr/>
        <a:lstStyle/>
        <a:p>
          <a:endParaRPr lang="nl-NL">
            <a:latin typeface="Verdana" panose="020B0604030504040204" pitchFamily="34" charset="0"/>
            <a:ea typeface="Verdana" panose="020B0604030504040204" pitchFamily="34" charset="0"/>
          </a:endParaRPr>
        </a:p>
      </dgm:t>
    </dgm:pt>
    <dgm:pt modelId="{B6F4C2DA-841D-4275-AF9B-A321285FB5E1}" type="sibTrans" cxnId="{975612CB-7C24-4023-BEBB-BF6667537F9F}">
      <dgm:prSet/>
      <dgm:spPr/>
      <dgm:t>
        <a:bodyPr/>
        <a:lstStyle/>
        <a:p>
          <a:endParaRPr lang="nl-NL">
            <a:latin typeface="Verdana" panose="020B0604030504040204" pitchFamily="34" charset="0"/>
            <a:ea typeface="Verdana" panose="020B0604030504040204" pitchFamily="34" charset="0"/>
          </a:endParaRPr>
        </a:p>
      </dgm:t>
    </dgm:pt>
    <dgm:pt modelId="{2326D2D5-37F5-4A6A-9458-8609814F1643}">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Red-</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Teaming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DE66D132-0302-4358-B46B-B21F197AE9AE}" type="parTrans" cxnId="{B3C4073A-6334-49DC-A036-F9309D07181A}">
      <dgm:prSet/>
      <dgm:spPr/>
      <dgm:t>
        <a:bodyPr/>
        <a:lstStyle/>
        <a:p>
          <a:endParaRPr lang="nl-NL">
            <a:latin typeface="Verdana" panose="020B0604030504040204" pitchFamily="34" charset="0"/>
            <a:ea typeface="Verdana" panose="020B0604030504040204" pitchFamily="34" charset="0"/>
          </a:endParaRPr>
        </a:p>
      </dgm:t>
    </dgm:pt>
    <dgm:pt modelId="{5F810267-DA3D-4357-9090-78A23F89CACC}" type="sibTrans" cxnId="{B3C4073A-6334-49DC-A036-F9309D07181A}">
      <dgm:prSet/>
      <dgm:spPr/>
      <dgm:t>
        <a:bodyPr/>
        <a:lstStyle/>
        <a:p>
          <a:endParaRPr lang="nl-NL">
            <a:latin typeface="Verdana" panose="020B0604030504040204" pitchFamily="34" charset="0"/>
            <a:ea typeface="Verdana" panose="020B0604030504040204" pitchFamily="34" charset="0"/>
          </a:endParaRPr>
        </a:p>
      </dgm:t>
    </dgm:pt>
    <dgm:pt modelId="{2A85DC38-66F3-42DC-B9D9-6C5BEE09890D}" type="pres">
      <dgm:prSet presAssocID="{D4E011AE-F9AF-40FA-9CB0-A499971855F0}" presName="linearFlow" presStyleCnt="0">
        <dgm:presLayoutVars>
          <dgm:dir/>
          <dgm:animLvl val="lvl"/>
          <dgm:resizeHandles val="exact"/>
        </dgm:presLayoutVars>
      </dgm:prSet>
      <dgm:spPr/>
    </dgm:pt>
    <dgm:pt modelId="{4DE0F97F-9DDF-4CB2-BF70-64C368F6C6BA}" type="pres">
      <dgm:prSet presAssocID="{46F9BCB0-103F-456E-9D64-34F4821974BE}" presName="composite" presStyleCnt="0"/>
      <dgm:spPr/>
    </dgm:pt>
    <dgm:pt modelId="{C9EC2716-1289-4966-B91F-38DF9EB4B47C}" type="pres">
      <dgm:prSet presAssocID="{46F9BCB0-103F-456E-9D64-34F4821974BE}" presName="parTx" presStyleLbl="node1" presStyleIdx="0" presStyleCnt="4">
        <dgm:presLayoutVars>
          <dgm:chMax val="0"/>
          <dgm:chPref val="0"/>
          <dgm:bulletEnabled val="1"/>
        </dgm:presLayoutVars>
      </dgm:prSet>
      <dgm:spPr/>
    </dgm:pt>
    <dgm:pt modelId="{A5EDDA27-6727-4A8A-9E5D-1D98EC304E11}" type="pres">
      <dgm:prSet presAssocID="{46F9BCB0-103F-456E-9D64-34F4821974BE}" presName="parSh" presStyleLbl="node1" presStyleIdx="0" presStyleCnt="4"/>
      <dgm:spPr/>
    </dgm:pt>
    <dgm:pt modelId="{D74D56EF-EB9E-4519-AE8F-FA1793330409}" type="pres">
      <dgm:prSet presAssocID="{46F9BCB0-103F-456E-9D64-34F4821974BE}" presName="desTx" presStyleLbl="fgAcc1" presStyleIdx="0" presStyleCnt="4">
        <dgm:presLayoutVars>
          <dgm:bulletEnabled val="1"/>
        </dgm:presLayoutVars>
      </dgm:prSet>
      <dgm:spPr>
        <a:prstGeom prst="roundRect">
          <a:avLst>
            <a:gd name="adj" fmla="val 10000"/>
          </a:avLst>
        </a:prstGeom>
      </dgm:spPr>
    </dgm:pt>
    <dgm:pt modelId="{265878AF-0D5E-43AE-A330-BE543470B0B5}" type="pres">
      <dgm:prSet presAssocID="{2AE37CD2-EA0C-49DA-84F3-AC4065195C8E}" presName="sibTrans" presStyleLbl="sibTrans2D1" presStyleIdx="0" presStyleCnt="3"/>
      <dgm:spPr/>
    </dgm:pt>
    <dgm:pt modelId="{E64D1823-F48C-4FDE-899E-644D640A898B}" type="pres">
      <dgm:prSet presAssocID="{2AE37CD2-EA0C-49DA-84F3-AC4065195C8E}" presName="connTx" presStyleLbl="sibTrans2D1" presStyleIdx="0" presStyleCnt="3"/>
      <dgm:spPr/>
    </dgm:pt>
    <dgm:pt modelId="{6640CF8C-FAB5-4771-B988-D64FF808DB0B}" type="pres">
      <dgm:prSet presAssocID="{689DCA34-B85F-444C-B2CA-77A7DC317059}" presName="composite" presStyleCnt="0"/>
      <dgm:spPr/>
    </dgm:pt>
    <dgm:pt modelId="{E6A8D1B7-2493-4407-887F-E2EA5CE050E1}" type="pres">
      <dgm:prSet presAssocID="{689DCA34-B85F-444C-B2CA-77A7DC317059}" presName="parTx" presStyleLbl="node1" presStyleIdx="0" presStyleCnt="4">
        <dgm:presLayoutVars>
          <dgm:chMax val="0"/>
          <dgm:chPref val="0"/>
          <dgm:bulletEnabled val="1"/>
        </dgm:presLayoutVars>
      </dgm:prSet>
      <dgm:spPr/>
    </dgm:pt>
    <dgm:pt modelId="{623318C6-7681-4CD6-8199-AB2FBDDC79BF}" type="pres">
      <dgm:prSet presAssocID="{689DCA34-B85F-444C-B2CA-77A7DC317059}" presName="parSh" presStyleLbl="node1" presStyleIdx="1" presStyleCnt="4"/>
      <dgm:spPr/>
    </dgm:pt>
    <dgm:pt modelId="{60699367-DF79-4025-AA2C-7153085EDCA9}" type="pres">
      <dgm:prSet presAssocID="{689DCA34-B85F-444C-B2CA-77A7DC317059}" presName="desTx" presStyleLbl="fgAcc1" presStyleIdx="1" presStyleCnt="4">
        <dgm:presLayoutVars>
          <dgm:bulletEnabled val="1"/>
        </dgm:presLayoutVars>
      </dgm:prSet>
      <dgm:spPr>
        <a:xfrm>
          <a:off x="2457472" y="705944"/>
          <a:ext cx="1356220" cy="1098000"/>
        </a:xfrm>
        <a:prstGeom prst="roundRect">
          <a:avLst>
            <a:gd name="adj" fmla="val 10000"/>
          </a:avLst>
        </a:prstGeom>
      </dgm:spPr>
    </dgm:pt>
    <dgm:pt modelId="{E405855D-B74F-464C-BE90-EAB73291446F}" type="pres">
      <dgm:prSet presAssocID="{F8005FA6-2BDB-474C-983D-0F42F3AEAE26}" presName="sibTrans" presStyleLbl="sibTrans2D1" presStyleIdx="1" presStyleCnt="3"/>
      <dgm:spPr/>
    </dgm:pt>
    <dgm:pt modelId="{81492379-D5B4-44CF-86D5-ECC1BA419BC8}" type="pres">
      <dgm:prSet presAssocID="{F8005FA6-2BDB-474C-983D-0F42F3AEAE26}" presName="connTx" presStyleLbl="sibTrans2D1" presStyleIdx="1" presStyleCnt="3"/>
      <dgm:spPr/>
    </dgm:pt>
    <dgm:pt modelId="{CA6A5455-F1B6-4B49-98F2-9EE302D9AE32}" type="pres">
      <dgm:prSet presAssocID="{087F9974-D007-40F6-83CA-3867C124E60A}" presName="composite" presStyleCnt="0"/>
      <dgm:spPr/>
    </dgm:pt>
    <dgm:pt modelId="{2C124B54-E675-43A1-8975-F6D787B4CF2D}" type="pres">
      <dgm:prSet presAssocID="{087F9974-D007-40F6-83CA-3867C124E60A}" presName="parTx" presStyleLbl="node1" presStyleIdx="1" presStyleCnt="4">
        <dgm:presLayoutVars>
          <dgm:chMax val="0"/>
          <dgm:chPref val="0"/>
          <dgm:bulletEnabled val="1"/>
        </dgm:presLayoutVars>
      </dgm:prSet>
      <dgm:spPr/>
    </dgm:pt>
    <dgm:pt modelId="{0B0F5CCA-CC7E-4605-BE2B-243921FD4A3C}" type="pres">
      <dgm:prSet presAssocID="{087F9974-D007-40F6-83CA-3867C124E60A}" presName="parSh" presStyleLbl="node1" presStyleIdx="2" presStyleCnt="4"/>
      <dgm:spPr/>
    </dgm:pt>
    <dgm:pt modelId="{62962310-83FE-4EBB-81A1-63DFD28C648B}" type="pres">
      <dgm:prSet presAssocID="{087F9974-D007-40F6-83CA-3867C124E60A}" presName="desTx" presStyleLbl="fgAcc1" presStyleIdx="2" presStyleCnt="4">
        <dgm:presLayoutVars>
          <dgm:bulletEnabled val="1"/>
        </dgm:presLayoutVars>
      </dgm:prSet>
      <dgm:spPr>
        <a:xfrm>
          <a:off x="4636086" y="705944"/>
          <a:ext cx="1356220" cy="1098000"/>
        </a:xfrm>
        <a:prstGeom prst="roundRect">
          <a:avLst>
            <a:gd name="adj" fmla="val 10000"/>
          </a:avLst>
        </a:prstGeom>
      </dgm:spPr>
    </dgm:pt>
    <dgm:pt modelId="{B98907EC-EA8F-48FB-819F-DDCADD26D58E}" type="pres">
      <dgm:prSet presAssocID="{D68E86C7-0D84-4A66-AADC-5B7EFF1D6C09}" presName="sibTrans" presStyleLbl="sibTrans2D1" presStyleIdx="2" presStyleCnt="3"/>
      <dgm:spPr/>
    </dgm:pt>
    <dgm:pt modelId="{61A80A5F-6C94-43D7-AAD6-3A55324C6486}" type="pres">
      <dgm:prSet presAssocID="{D68E86C7-0D84-4A66-AADC-5B7EFF1D6C09}" presName="connTx" presStyleLbl="sibTrans2D1" presStyleIdx="2" presStyleCnt="3"/>
      <dgm:spPr/>
    </dgm:pt>
    <dgm:pt modelId="{9DDD2D8F-E417-4E11-BD92-BFC91F3C5F2D}" type="pres">
      <dgm:prSet presAssocID="{AD054563-DE1F-4907-B92F-A47E9626A512}" presName="composite" presStyleCnt="0"/>
      <dgm:spPr/>
    </dgm:pt>
    <dgm:pt modelId="{C5EFCE0E-4E93-4ED0-B003-2F966BF8A05E}" type="pres">
      <dgm:prSet presAssocID="{AD054563-DE1F-4907-B92F-A47E9626A512}" presName="parTx" presStyleLbl="node1" presStyleIdx="2" presStyleCnt="4">
        <dgm:presLayoutVars>
          <dgm:chMax val="0"/>
          <dgm:chPref val="0"/>
          <dgm:bulletEnabled val="1"/>
        </dgm:presLayoutVars>
      </dgm:prSet>
      <dgm:spPr/>
    </dgm:pt>
    <dgm:pt modelId="{0A5C45DF-AA44-4319-89AC-B9D2A246B15F}" type="pres">
      <dgm:prSet presAssocID="{AD054563-DE1F-4907-B92F-A47E9626A512}" presName="parSh" presStyleLbl="node1" presStyleIdx="3" presStyleCnt="4"/>
      <dgm:spPr/>
    </dgm:pt>
    <dgm:pt modelId="{6B1B4442-12F0-41D9-9096-B87D4AEB2490}" type="pres">
      <dgm:prSet presAssocID="{AD054563-DE1F-4907-B92F-A47E9626A512}" presName="desTx" presStyleLbl="fgAcc1" presStyleIdx="3" presStyleCnt="4">
        <dgm:presLayoutVars>
          <dgm:bulletEnabled val="1"/>
        </dgm:presLayoutVars>
      </dgm:prSet>
      <dgm:spPr>
        <a:xfrm>
          <a:off x="6814699" y="705944"/>
          <a:ext cx="1356220" cy="1098000"/>
        </a:xfrm>
        <a:prstGeom prst="roundRect">
          <a:avLst>
            <a:gd name="adj" fmla="val 10000"/>
          </a:avLst>
        </a:prstGeom>
      </dgm:spPr>
    </dgm:pt>
  </dgm:ptLst>
  <dgm:cxnLst>
    <dgm:cxn modelId="{6AA2C408-A899-4713-AD7F-7DF187672C41}" srcId="{689DCA34-B85F-444C-B2CA-77A7DC317059}" destId="{30EBAE50-5D87-4A97-83BF-8D9E0B7F7B70}" srcOrd="0" destOrd="0" parTransId="{B4762BCC-0617-4E79-81E1-5E4C3669B708}" sibTransId="{4D147331-86D9-49A8-B52C-8B8B4B299A96}"/>
    <dgm:cxn modelId="{DF170009-D2D8-45A4-BADD-FC9068934C4E}" type="presOf" srcId="{689DCA34-B85F-444C-B2CA-77A7DC317059}" destId="{623318C6-7681-4CD6-8199-AB2FBDDC79BF}" srcOrd="1" destOrd="0" presId="urn:microsoft.com/office/officeart/2005/8/layout/process3"/>
    <dgm:cxn modelId="{1559991B-A5BD-4A36-BA45-2728296BE559}" type="presOf" srcId="{7E55A0F7-4461-4182-BCFF-C1F8B02B1642}" destId="{62962310-83FE-4EBB-81A1-63DFD28C648B}" srcOrd="0" destOrd="2" presId="urn:microsoft.com/office/officeart/2005/8/layout/process3"/>
    <dgm:cxn modelId="{8003EE1B-1637-4C0B-AEC5-26281FD4F847}" srcId="{087F9974-D007-40F6-83CA-3867C124E60A}" destId="{D4B1F63F-A53D-4C59-BC81-0F26BFE68BB0}" srcOrd="0" destOrd="0" parTransId="{7C5C2AAA-EE61-4595-8BC9-6BA826A030C7}" sibTransId="{05CB55A5-25B5-4BBD-853A-00B2F3347C1E}"/>
    <dgm:cxn modelId="{2009672A-DBE2-4128-AA2C-7A04E4B47A50}" type="presOf" srcId="{B5622A22-2FCE-4EFA-9D47-183A6B7401EE}" destId="{D74D56EF-EB9E-4519-AE8F-FA1793330409}" srcOrd="0" destOrd="2" presId="urn:microsoft.com/office/officeart/2005/8/layout/process3"/>
    <dgm:cxn modelId="{1B78CD2A-B684-4920-94ED-80DF6F81EE6E}" srcId="{46F9BCB0-103F-456E-9D64-34F4821974BE}" destId="{44575855-50B9-4332-ADE6-EFBE3A301222}" srcOrd="0" destOrd="0" parTransId="{8A369B81-A0C1-4229-9AA3-E1D58A07FB86}" sibTransId="{33E39445-7437-47AE-B35B-06F4F8753129}"/>
    <dgm:cxn modelId="{E1D7BA35-F88B-4679-9369-CA909A6C85A1}" type="presOf" srcId="{E6A95962-E87B-4FCA-9513-89626DDE530D}" destId="{60699367-DF79-4025-AA2C-7153085EDCA9}" srcOrd="0" destOrd="2" presId="urn:microsoft.com/office/officeart/2005/8/layout/process3"/>
    <dgm:cxn modelId="{B3C4073A-6334-49DC-A036-F9309D07181A}" srcId="{087F9974-D007-40F6-83CA-3867C124E60A}" destId="{2326D2D5-37F5-4A6A-9458-8609814F1643}" srcOrd="1" destOrd="0" parTransId="{DE66D132-0302-4358-B46B-B21F197AE9AE}" sibTransId="{5F810267-DA3D-4357-9090-78A23F89CACC}"/>
    <dgm:cxn modelId="{D09E313C-F8A8-4A76-A735-AF38534F1570}" srcId="{AD054563-DE1F-4907-B92F-A47E9626A512}" destId="{6D50081D-D2F8-4980-88BF-3A781BF65BDC}" srcOrd="2" destOrd="0" parTransId="{7CBEDD16-7A8F-47C5-B992-BC43A6BBF29F}" sibTransId="{B6256ADD-6D9C-40AC-A34F-9C80CAA104DC}"/>
    <dgm:cxn modelId="{FAC02F60-A476-4473-881E-38C27F4EDFAC}" srcId="{689DCA34-B85F-444C-B2CA-77A7DC317059}" destId="{E6A95962-E87B-4FCA-9513-89626DDE530D}" srcOrd="2" destOrd="0" parTransId="{A9B8E063-C58F-4E59-A6A0-0B17622BCFD2}" sibTransId="{CE117633-A05B-48BD-8AB8-AAEB4F764FC7}"/>
    <dgm:cxn modelId="{EE35DB42-1B3F-4A17-A0E3-AA64CC6A3C69}" type="presOf" srcId="{6D50081D-D2F8-4980-88BF-3A781BF65BDC}" destId="{6B1B4442-12F0-41D9-9096-B87D4AEB2490}" srcOrd="0" destOrd="2" presId="urn:microsoft.com/office/officeart/2005/8/layout/process3"/>
    <dgm:cxn modelId="{0EE15E63-45E7-4D71-9C15-A7F529D9DE09}" type="presOf" srcId="{2AE37CD2-EA0C-49DA-84F3-AC4065195C8E}" destId="{E64D1823-F48C-4FDE-899E-644D640A898B}" srcOrd="1" destOrd="0" presId="urn:microsoft.com/office/officeart/2005/8/layout/process3"/>
    <dgm:cxn modelId="{E0006843-C87E-4F27-8B45-CF7653CB3760}" type="presOf" srcId="{087F9974-D007-40F6-83CA-3867C124E60A}" destId="{0B0F5CCA-CC7E-4605-BE2B-243921FD4A3C}" srcOrd="1" destOrd="0" presId="urn:microsoft.com/office/officeart/2005/8/layout/process3"/>
    <dgm:cxn modelId="{08602A66-F2B0-463A-98A6-D08C69CBA23A}" srcId="{D4E011AE-F9AF-40FA-9CB0-A499971855F0}" destId="{087F9974-D007-40F6-83CA-3867C124E60A}" srcOrd="2" destOrd="0" parTransId="{6FF6DBBA-5AA7-4E3C-8741-2FB41CC85001}" sibTransId="{D68E86C7-0D84-4A66-AADC-5B7EFF1D6C09}"/>
    <dgm:cxn modelId="{0C5DD948-E6E2-4D95-807D-5A2E02CCFD85}" srcId="{AD054563-DE1F-4907-B92F-A47E9626A512}" destId="{B69A160A-9381-4373-959E-F6CE56704F9D}" srcOrd="1" destOrd="0" parTransId="{53E88726-9258-40ED-8437-20906038309F}" sibTransId="{184A5E67-EB84-4E7E-AF13-FA8839D13A76}"/>
    <dgm:cxn modelId="{C70DB16A-5EEF-4AFA-8FEC-672ABCDC82A1}" type="presOf" srcId="{AD054563-DE1F-4907-B92F-A47E9626A512}" destId="{C5EFCE0E-4E93-4ED0-B003-2F966BF8A05E}" srcOrd="0" destOrd="0" presId="urn:microsoft.com/office/officeart/2005/8/layout/process3"/>
    <dgm:cxn modelId="{8D53AA4B-D4C9-4FE1-A79F-35F72B949866}" type="presOf" srcId="{2D11271E-9A7F-427C-B938-E9588800FF5B}" destId="{60699367-DF79-4025-AA2C-7153085EDCA9}" srcOrd="0" destOrd="1" presId="urn:microsoft.com/office/officeart/2005/8/layout/process3"/>
    <dgm:cxn modelId="{56031C6E-9D45-4344-B44B-071821C734A5}" srcId="{D4E011AE-F9AF-40FA-9CB0-A499971855F0}" destId="{AD054563-DE1F-4907-B92F-A47E9626A512}" srcOrd="3" destOrd="0" parTransId="{BEDE8C9A-73D6-48B7-A6B4-FC39D5F67B40}" sibTransId="{A05BCF8B-0827-4F61-A1F2-90AE2E825F2A}"/>
    <dgm:cxn modelId="{6C476052-9D30-4135-9DCF-F2CFBFB2991C}" type="presOf" srcId="{D4B1F63F-A53D-4C59-BC81-0F26BFE68BB0}" destId="{62962310-83FE-4EBB-81A1-63DFD28C648B}" srcOrd="0" destOrd="0" presId="urn:microsoft.com/office/officeart/2005/8/layout/process3"/>
    <dgm:cxn modelId="{A7007653-5E29-40BE-B43F-7BB01062EF58}" type="presOf" srcId="{6B39CF47-7304-4333-B950-6BCA73685C1C}" destId="{D74D56EF-EB9E-4519-AE8F-FA1793330409}" srcOrd="0" destOrd="1" presId="urn:microsoft.com/office/officeart/2005/8/layout/process3"/>
    <dgm:cxn modelId="{0CF1CD73-0986-4370-BF29-33B2338BBC29}" type="presOf" srcId="{EF6ADA29-A0BC-44B6-9A67-E9EC3FC79640}" destId="{6B1B4442-12F0-41D9-9096-B87D4AEB2490}" srcOrd="0" destOrd="0" presId="urn:microsoft.com/office/officeart/2005/8/layout/process3"/>
    <dgm:cxn modelId="{346ED274-A1F8-4E94-B04B-08E7398357D4}" type="presOf" srcId="{B69A160A-9381-4373-959E-F6CE56704F9D}" destId="{6B1B4442-12F0-41D9-9096-B87D4AEB2490}" srcOrd="0" destOrd="1" presId="urn:microsoft.com/office/officeart/2005/8/layout/process3"/>
    <dgm:cxn modelId="{D83E387A-D0CD-4815-8AB6-4223FF255C0E}" type="presOf" srcId="{087F9974-D007-40F6-83CA-3867C124E60A}" destId="{2C124B54-E675-43A1-8975-F6D787B4CF2D}" srcOrd="0" destOrd="0" presId="urn:microsoft.com/office/officeart/2005/8/layout/process3"/>
    <dgm:cxn modelId="{23A08185-866E-4FB5-B08A-D82EBACFD96E}" type="presOf" srcId="{689DCA34-B85F-444C-B2CA-77A7DC317059}" destId="{E6A8D1B7-2493-4407-887F-E2EA5CE050E1}" srcOrd="0" destOrd="0" presId="urn:microsoft.com/office/officeart/2005/8/layout/process3"/>
    <dgm:cxn modelId="{1630BC87-FE76-4D33-8D2E-A4F5E4EF717E}" type="presOf" srcId="{F8005FA6-2BDB-474C-983D-0F42F3AEAE26}" destId="{81492379-D5B4-44CF-86D5-ECC1BA419BC8}" srcOrd="1" destOrd="0" presId="urn:microsoft.com/office/officeart/2005/8/layout/process3"/>
    <dgm:cxn modelId="{3708A589-5B6B-403F-87FE-BF01013FF7E7}" type="presOf" srcId="{D68E86C7-0D84-4A66-AADC-5B7EFF1D6C09}" destId="{B98907EC-EA8F-48FB-819F-DDCADD26D58E}" srcOrd="0" destOrd="0" presId="urn:microsoft.com/office/officeart/2005/8/layout/process3"/>
    <dgm:cxn modelId="{F1014F8A-E14D-4030-94D7-8D2A8E2E5731}" type="presOf" srcId="{D68E86C7-0D84-4A66-AADC-5B7EFF1D6C09}" destId="{61A80A5F-6C94-43D7-AAD6-3A55324C6486}" srcOrd="1" destOrd="0" presId="urn:microsoft.com/office/officeart/2005/8/layout/process3"/>
    <dgm:cxn modelId="{8B59808A-C1A8-4084-A457-FC752D8F0F43}" srcId="{D4E011AE-F9AF-40FA-9CB0-A499971855F0}" destId="{46F9BCB0-103F-456E-9D64-34F4821974BE}" srcOrd="0" destOrd="0" parTransId="{C1C82301-E451-4131-B2BB-223A4E7B9570}" sibTransId="{2AE37CD2-EA0C-49DA-84F3-AC4065195C8E}"/>
    <dgm:cxn modelId="{17495D8F-0AE5-422C-B8E0-9CCCB88702D2}" type="presOf" srcId="{2326D2D5-37F5-4A6A-9458-8609814F1643}" destId="{62962310-83FE-4EBB-81A1-63DFD28C648B}" srcOrd="0" destOrd="1" presId="urn:microsoft.com/office/officeart/2005/8/layout/process3"/>
    <dgm:cxn modelId="{2D44B29A-9B45-4B85-B574-77CCBFD847EE}" type="presOf" srcId="{AD054563-DE1F-4907-B92F-A47E9626A512}" destId="{0A5C45DF-AA44-4319-89AC-B9D2A246B15F}" srcOrd="1" destOrd="0" presId="urn:microsoft.com/office/officeart/2005/8/layout/process3"/>
    <dgm:cxn modelId="{EAA9FC9E-B8DF-48F3-B760-FBC388373E35}" type="presOf" srcId="{46F9BCB0-103F-456E-9D64-34F4821974BE}" destId="{A5EDDA27-6727-4A8A-9E5D-1D98EC304E11}" srcOrd="1" destOrd="0" presId="urn:microsoft.com/office/officeart/2005/8/layout/process3"/>
    <dgm:cxn modelId="{21367DA6-1819-4660-BAD6-066D213AC763}" type="presOf" srcId="{D4E011AE-F9AF-40FA-9CB0-A499971855F0}" destId="{2A85DC38-66F3-42DC-B9D9-6C5BEE09890D}" srcOrd="0" destOrd="0" presId="urn:microsoft.com/office/officeart/2005/8/layout/process3"/>
    <dgm:cxn modelId="{95B234AD-8DB7-456A-8DCD-AD6EA267B317}" srcId="{087F9974-D007-40F6-83CA-3867C124E60A}" destId="{7E55A0F7-4461-4182-BCFF-C1F8B02B1642}" srcOrd="2" destOrd="0" parTransId="{70A1266D-9793-47C5-9EF4-0F25B4E870A7}" sibTransId="{17DC2184-591A-4A4B-B16B-C72487B206AD}"/>
    <dgm:cxn modelId="{2BBF9BAF-DC86-4037-8877-ED4BC9C4420A}" srcId="{AD054563-DE1F-4907-B92F-A47E9626A512}" destId="{EF6ADA29-A0BC-44B6-9A67-E9EC3FC79640}" srcOrd="0" destOrd="0" parTransId="{C4705363-EEEC-48BC-8600-EA59D2E6DF37}" sibTransId="{9101F497-CF94-42C7-BF37-B2F3E4088C75}"/>
    <dgm:cxn modelId="{264FF8B6-6643-491B-AC84-112CB30FDF13}" type="presOf" srcId="{30EBAE50-5D87-4A97-83BF-8D9E0B7F7B70}" destId="{60699367-DF79-4025-AA2C-7153085EDCA9}" srcOrd="0" destOrd="0" presId="urn:microsoft.com/office/officeart/2005/8/layout/process3"/>
    <dgm:cxn modelId="{C7A20EC1-E2C6-452D-BC28-651404D465DF}" type="presOf" srcId="{2AE37CD2-EA0C-49DA-84F3-AC4065195C8E}" destId="{265878AF-0D5E-43AE-A330-BE543470B0B5}" srcOrd="0" destOrd="0" presId="urn:microsoft.com/office/officeart/2005/8/layout/process3"/>
    <dgm:cxn modelId="{E7B256C2-C463-4DDB-980C-740760E65CE9}" srcId="{689DCA34-B85F-444C-B2CA-77A7DC317059}" destId="{2D11271E-9A7F-427C-B938-E9588800FF5B}" srcOrd="1" destOrd="0" parTransId="{067567A1-13ED-43BD-B816-5257AD3637EF}" sibTransId="{5548D58D-102A-4A76-A99E-1ACDF9AB5468}"/>
    <dgm:cxn modelId="{975612CB-7C24-4023-BEBB-BF6667537F9F}" srcId="{46F9BCB0-103F-456E-9D64-34F4821974BE}" destId="{6B39CF47-7304-4333-B950-6BCA73685C1C}" srcOrd="1" destOrd="0" parTransId="{C3FC2C9B-36D3-43B9-B520-11545C441E2C}" sibTransId="{B6F4C2DA-841D-4275-AF9B-A321285FB5E1}"/>
    <dgm:cxn modelId="{B0AE54CD-60AB-4CD8-A3FF-DF64D809C8D0}" type="presOf" srcId="{44575855-50B9-4332-ADE6-EFBE3A301222}" destId="{D74D56EF-EB9E-4519-AE8F-FA1793330409}" srcOrd="0" destOrd="0" presId="urn:microsoft.com/office/officeart/2005/8/layout/process3"/>
    <dgm:cxn modelId="{1DC041F0-1FCE-4A5D-8C2A-092264426F38}" type="presOf" srcId="{F8005FA6-2BDB-474C-983D-0F42F3AEAE26}" destId="{E405855D-B74F-464C-BE90-EAB73291446F}" srcOrd="0" destOrd="0" presId="urn:microsoft.com/office/officeart/2005/8/layout/process3"/>
    <dgm:cxn modelId="{DB24E1F6-4B91-4F7E-AD7C-7AFCF0514EB0}" srcId="{46F9BCB0-103F-456E-9D64-34F4821974BE}" destId="{B5622A22-2FCE-4EFA-9D47-183A6B7401EE}" srcOrd="2" destOrd="0" parTransId="{9EF988E8-34C1-4520-80D5-691EA50F9CE3}" sibTransId="{6B92042F-5DF0-4D9B-AA60-F0A91BC856DF}"/>
    <dgm:cxn modelId="{728A7CFA-CC96-4E75-9133-BA6EE8D73BB0}" srcId="{D4E011AE-F9AF-40FA-9CB0-A499971855F0}" destId="{689DCA34-B85F-444C-B2CA-77A7DC317059}" srcOrd="1" destOrd="0" parTransId="{9E398AEB-F995-4E38-99B2-6EDF4BF149F2}" sibTransId="{F8005FA6-2BDB-474C-983D-0F42F3AEAE26}"/>
    <dgm:cxn modelId="{CD9400FF-CD45-4D2D-A21A-F6826ADE3437}" type="presOf" srcId="{46F9BCB0-103F-456E-9D64-34F4821974BE}" destId="{C9EC2716-1289-4966-B91F-38DF9EB4B47C}" srcOrd="0" destOrd="0" presId="urn:microsoft.com/office/officeart/2005/8/layout/process3"/>
    <dgm:cxn modelId="{8FE8FEA8-BC24-416F-9C88-3F94C1CE7DE5}" type="presParOf" srcId="{2A85DC38-66F3-42DC-B9D9-6C5BEE09890D}" destId="{4DE0F97F-9DDF-4CB2-BF70-64C368F6C6BA}" srcOrd="0" destOrd="0" presId="urn:microsoft.com/office/officeart/2005/8/layout/process3"/>
    <dgm:cxn modelId="{30F0E0E1-5BF2-4D8E-B8B1-EBC08C02CCEC}" type="presParOf" srcId="{4DE0F97F-9DDF-4CB2-BF70-64C368F6C6BA}" destId="{C9EC2716-1289-4966-B91F-38DF9EB4B47C}" srcOrd="0" destOrd="0" presId="urn:microsoft.com/office/officeart/2005/8/layout/process3"/>
    <dgm:cxn modelId="{D6D91BF1-F19D-47C7-9B70-9DAFD3823FD8}" type="presParOf" srcId="{4DE0F97F-9DDF-4CB2-BF70-64C368F6C6BA}" destId="{A5EDDA27-6727-4A8A-9E5D-1D98EC304E11}" srcOrd="1" destOrd="0" presId="urn:microsoft.com/office/officeart/2005/8/layout/process3"/>
    <dgm:cxn modelId="{9727CC0D-D922-4EC1-A332-92CA450DF0FA}" type="presParOf" srcId="{4DE0F97F-9DDF-4CB2-BF70-64C368F6C6BA}" destId="{D74D56EF-EB9E-4519-AE8F-FA1793330409}" srcOrd="2" destOrd="0" presId="urn:microsoft.com/office/officeart/2005/8/layout/process3"/>
    <dgm:cxn modelId="{91EC8613-9FF4-44EE-A6CA-E73DF3D53E47}" type="presParOf" srcId="{2A85DC38-66F3-42DC-B9D9-6C5BEE09890D}" destId="{265878AF-0D5E-43AE-A330-BE543470B0B5}" srcOrd="1" destOrd="0" presId="urn:microsoft.com/office/officeart/2005/8/layout/process3"/>
    <dgm:cxn modelId="{7BFEAF5A-9851-4526-8EBA-5FC36FD955E9}" type="presParOf" srcId="{265878AF-0D5E-43AE-A330-BE543470B0B5}" destId="{E64D1823-F48C-4FDE-899E-644D640A898B}" srcOrd="0" destOrd="0" presId="urn:microsoft.com/office/officeart/2005/8/layout/process3"/>
    <dgm:cxn modelId="{875E23B1-2A00-4D6E-AEB9-8DDC7D862776}" type="presParOf" srcId="{2A85DC38-66F3-42DC-B9D9-6C5BEE09890D}" destId="{6640CF8C-FAB5-4771-B988-D64FF808DB0B}" srcOrd="2" destOrd="0" presId="urn:microsoft.com/office/officeart/2005/8/layout/process3"/>
    <dgm:cxn modelId="{EA87249F-D95C-491B-A692-829ED955442A}" type="presParOf" srcId="{6640CF8C-FAB5-4771-B988-D64FF808DB0B}" destId="{E6A8D1B7-2493-4407-887F-E2EA5CE050E1}" srcOrd="0" destOrd="0" presId="urn:microsoft.com/office/officeart/2005/8/layout/process3"/>
    <dgm:cxn modelId="{38581AA9-FE10-4340-B290-E44058FEFA15}" type="presParOf" srcId="{6640CF8C-FAB5-4771-B988-D64FF808DB0B}" destId="{623318C6-7681-4CD6-8199-AB2FBDDC79BF}" srcOrd="1" destOrd="0" presId="urn:microsoft.com/office/officeart/2005/8/layout/process3"/>
    <dgm:cxn modelId="{54133AE4-560C-4909-93A5-F1FEFCB0C716}" type="presParOf" srcId="{6640CF8C-FAB5-4771-B988-D64FF808DB0B}" destId="{60699367-DF79-4025-AA2C-7153085EDCA9}" srcOrd="2" destOrd="0" presId="urn:microsoft.com/office/officeart/2005/8/layout/process3"/>
    <dgm:cxn modelId="{6A5CCB80-ED60-4C78-B634-030FD48FF64C}" type="presParOf" srcId="{2A85DC38-66F3-42DC-B9D9-6C5BEE09890D}" destId="{E405855D-B74F-464C-BE90-EAB73291446F}" srcOrd="3" destOrd="0" presId="urn:microsoft.com/office/officeart/2005/8/layout/process3"/>
    <dgm:cxn modelId="{419FD971-26E5-44D8-9AF7-5518E5EC3A04}" type="presParOf" srcId="{E405855D-B74F-464C-BE90-EAB73291446F}" destId="{81492379-D5B4-44CF-86D5-ECC1BA419BC8}" srcOrd="0" destOrd="0" presId="urn:microsoft.com/office/officeart/2005/8/layout/process3"/>
    <dgm:cxn modelId="{BC563E7E-D15D-4DAC-B9BA-D87CC74932BE}" type="presParOf" srcId="{2A85DC38-66F3-42DC-B9D9-6C5BEE09890D}" destId="{CA6A5455-F1B6-4B49-98F2-9EE302D9AE32}" srcOrd="4" destOrd="0" presId="urn:microsoft.com/office/officeart/2005/8/layout/process3"/>
    <dgm:cxn modelId="{C2F5C323-FBE5-4959-BBB4-C359ABC83287}" type="presParOf" srcId="{CA6A5455-F1B6-4B49-98F2-9EE302D9AE32}" destId="{2C124B54-E675-43A1-8975-F6D787B4CF2D}" srcOrd="0" destOrd="0" presId="urn:microsoft.com/office/officeart/2005/8/layout/process3"/>
    <dgm:cxn modelId="{46D64AC8-F342-4816-91A0-C2245FFB56DC}" type="presParOf" srcId="{CA6A5455-F1B6-4B49-98F2-9EE302D9AE32}" destId="{0B0F5CCA-CC7E-4605-BE2B-243921FD4A3C}" srcOrd="1" destOrd="0" presId="urn:microsoft.com/office/officeart/2005/8/layout/process3"/>
    <dgm:cxn modelId="{BDE7EEE0-F76F-4A6C-92E7-8A93D4E67B2E}" type="presParOf" srcId="{CA6A5455-F1B6-4B49-98F2-9EE302D9AE32}" destId="{62962310-83FE-4EBB-81A1-63DFD28C648B}" srcOrd="2" destOrd="0" presId="urn:microsoft.com/office/officeart/2005/8/layout/process3"/>
    <dgm:cxn modelId="{EA133516-6C15-469A-83C5-13A7BFB0860D}" type="presParOf" srcId="{2A85DC38-66F3-42DC-B9D9-6C5BEE09890D}" destId="{B98907EC-EA8F-48FB-819F-DDCADD26D58E}" srcOrd="5" destOrd="0" presId="urn:microsoft.com/office/officeart/2005/8/layout/process3"/>
    <dgm:cxn modelId="{9256C65D-9CED-4CF3-9CB2-C4CF8F8E4EED}" type="presParOf" srcId="{B98907EC-EA8F-48FB-819F-DDCADD26D58E}" destId="{61A80A5F-6C94-43D7-AAD6-3A55324C6486}" srcOrd="0" destOrd="0" presId="urn:microsoft.com/office/officeart/2005/8/layout/process3"/>
    <dgm:cxn modelId="{588571C4-9B49-444B-B227-F98557CF71E0}" type="presParOf" srcId="{2A85DC38-66F3-42DC-B9D9-6C5BEE09890D}" destId="{9DDD2D8F-E417-4E11-BD92-BFC91F3C5F2D}" srcOrd="6" destOrd="0" presId="urn:microsoft.com/office/officeart/2005/8/layout/process3"/>
    <dgm:cxn modelId="{EC18A44D-ECFB-4F65-848E-3A04D9CE0EF1}" type="presParOf" srcId="{9DDD2D8F-E417-4E11-BD92-BFC91F3C5F2D}" destId="{C5EFCE0E-4E93-4ED0-B003-2F966BF8A05E}" srcOrd="0" destOrd="0" presId="urn:microsoft.com/office/officeart/2005/8/layout/process3"/>
    <dgm:cxn modelId="{21808151-A2B4-4D79-A268-70707D30034C}" type="presParOf" srcId="{9DDD2D8F-E417-4E11-BD92-BFC91F3C5F2D}" destId="{0A5C45DF-AA44-4319-89AC-B9D2A246B15F}" srcOrd="1" destOrd="0" presId="urn:microsoft.com/office/officeart/2005/8/layout/process3"/>
    <dgm:cxn modelId="{78DCF96C-0554-4614-8CF6-7808326E80F3}" type="presParOf" srcId="{9DDD2D8F-E417-4E11-BD92-BFC91F3C5F2D}" destId="{6B1B4442-12F0-41D9-9096-B87D4AEB2490}"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25A0FC-CFAA-4315-B89E-6278210458AB}">
      <dsp:nvSpPr>
        <dsp:cNvPr id="0" name=""/>
        <dsp:cNvSpPr/>
      </dsp:nvSpPr>
      <dsp:spPr>
        <a:xfrm>
          <a:off x="660149" y="365125"/>
          <a:ext cx="2433543" cy="2433543"/>
        </a:xfrm>
        <a:prstGeom prst="blockArc">
          <a:avLst>
            <a:gd name="adj1" fmla="val 11880000"/>
            <a:gd name="adj2" fmla="val 16200000"/>
            <a:gd name="adj3" fmla="val 4639"/>
          </a:avLst>
        </a:prstGeom>
        <a:solidFill>
          <a:srgbClr val="70AD47">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47BDA87E-6C19-4ADA-B0EC-EAB24E011EFA}">
      <dsp:nvSpPr>
        <dsp:cNvPr id="0" name=""/>
        <dsp:cNvSpPr/>
      </dsp:nvSpPr>
      <dsp:spPr>
        <a:xfrm>
          <a:off x="660149" y="365125"/>
          <a:ext cx="2433543" cy="2433543"/>
        </a:xfrm>
        <a:prstGeom prst="blockArc">
          <a:avLst>
            <a:gd name="adj1" fmla="val 7560000"/>
            <a:gd name="adj2" fmla="val 11880000"/>
            <a:gd name="adj3" fmla="val 4639"/>
          </a:avLst>
        </a:prstGeom>
        <a:solidFill>
          <a:srgbClr val="4472C4">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A1AB5F8-CB87-411E-97A9-F47837EE7ACD}">
      <dsp:nvSpPr>
        <dsp:cNvPr id="0" name=""/>
        <dsp:cNvSpPr/>
      </dsp:nvSpPr>
      <dsp:spPr>
        <a:xfrm>
          <a:off x="660149" y="365125"/>
          <a:ext cx="2433543" cy="2433543"/>
        </a:xfrm>
        <a:prstGeom prst="blockArc">
          <a:avLst>
            <a:gd name="adj1" fmla="val 3240000"/>
            <a:gd name="adj2" fmla="val 7560000"/>
            <a:gd name="adj3" fmla="val 4639"/>
          </a:avLst>
        </a:prstGeom>
        <a:solidFill>
          <a:srgbClr val="FFC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6D20991-5A67-4C62-B361-BD192309D30D}">
      <dsp:nvSpPr>
        <dsp:cNvPr id="0" name=""/>
        <dsp:cNvSpPr/>
      </dsp:nvSpPr>
      <dsp:spPr>
        <a:xfrm>
          <a:off x="660149" y="365125"/>
          <a:ext cx="2433543" cy="2433543"/>
        </a:xfrm>
        <a:prstGeom prst="blockArc">
          <a:avLst>
            <a:gd name="adj1" fmla="val 20520000"/>
            <a:gd name="adj2" fmla="val 3240000"/>
            <a:gd name="adj3" fmla="val 4639"/>
          </a:avLst>
        </a:prstGeom>
        <a:solidFill>
          <a:srgbClr val="A5A5A5">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EF2DBF8-1C43-4A3E-BA84-1F5DA0D1D01D}">
      <dsp:nvSpPr>
        <dsp:cNvPr id="0" name=""/>
        <dsp:cNvSpPr/>
      </dsp:nvSpPr>
      <dsp:spPr>
        <a:xfrm>
          <a:off x="660149" y="365125"/>
          <a:ext cx="2433543" cy="2433543"/>
        </a:xfrm>
        <a:prstGeom prst="blockArc">
          <a:avLst>
            <a:gd name="adj1" fmla="val 16200000"/>
            <a:gd name="adj2" fmla="val 20520000"/>
            <a:gd name="adj3" fmla="val 4639"/>
          </a:avLst>
        </a:prstGeom>
        <a:solidFill>
          <a:srgbClr val="ED7D31">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AFAC3A0-85C0-467E-AF9E-C027F43AFFB9}">
      <dsp:nvSpPr>
        <dsp:cNvPr id="0" name=""/>
        <dsp:cNvSpPr/>
      </dsp:nvSpPr>
      <dsp:spPr>
        <a:xfrm>
          <a:off x="1316960" y="1021936"/>
          <a:ext cx="1119920" cy="1119920"/>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NL" sz="1200" kern="1200" dirty="0">
              <a:solidFill>
                <a:sysClr val="window" lastClr="FFFFFF"/>
              </a:solidFill>
              <a:latin typeface="Calibri" panose="020F0502020204030204"/>
              <a:ea typeface="+mn-ea"/>
              <a:cs typeface="+mn-cs"/>
            </a:rPr>
            <a:t>Regie</a:t>
          </a:r>
        </a:p>
      </dsp:txBody>
      <dsp:txXfrm>
        <a:off x="1480968" y="1185944"/>
        <a:ext cx="791904" cy="791904"/>
      </dsp:txXfrm>
    </dsp:sp>
    <dsp:sp modelId="{99731FA1-6F24-41BF-BD00-6B1D1FE93551}">
      <dsp:nvSpPr>
        <dsp:cNvPr id="0" name=""/>
        <dsp:cNvSpPr/>
      </dsp:nvSpPr>
      <dsp:spPr>
        <a:xfrm>
          <a:off x="1484948" y="1374"/>
          <a:ext cx="783944" cy="783944"/>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Security Log Management</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1599754" y="116180"/>
        <a:ext cx="554332" cy="554332"/>
      </dsp:txXfrm>
    </dsp:sp>
    <dsp:sp modelId="{D591C00A-0E81-471C-A63F-36021AF961C6}">
      <dsp:nvSpPr>
        <dsp:cNvPr id="0" name=""/>
        <dsp:cNvSpPr/>
      </dsp:nvSpPr>
      <dsp:spPr>
        <a:xfrm>
          <a:off x="2615326" y="822642"/>
          <a:ext cx="783944" cy="783944"/>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Kwetsbaarheden Beheer</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2730132" y="937448"/>
        <a:ext cx="554332" cy="554332"/>
      </dsp:txXfrm>
    </dsp:sp>
    <dsp:sp modelId="{2ACD5973-200C-4AE0-BB07-67E92A6A58B6}">
      <dsp:nvSpPr>
        <dsp:cNvPr id="0" name=""/>
        <dsp:cNvSpPr/>
      </dsp:nvSpPr>
      <dsp:spPr>
        <a:xfrm>
          <a:off x="2183560" y="2151481"/>
          <a:ext cx="783944" cy="783944"/>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Incident Response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2298366" y="2266287"/>
        <a:ext cx="554332" cy="554332"/>
      </dsp:txXfrm>
    </dsp:sp>
    <dsp:sp modelId="{E3704314-D2D4-4541-AE15-EEC7FD9BCF02}">
      <dsp:nvSpPr>
        <dsp:cNvPr id="0" name=""/>
        <dsp:cNvSpPr/>
      </dsp:nvSpPr>
      <dsp:spPr>
        <a:xfrm>
          <a:off x="786336" y="2151481"/>
          <a:ext cx="783944" cy="783944"/>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Monitoring &amp; Detectie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901142" y="2266287"/>
        <a:ext cx="554332" cy="554332"/>
      </dsp:txXfrm>
    </dsp:sp>
    <dsp:sp modelId="{C683F8DD-C2CD-44DC-B867-BFB565D0950F}">
      <dsp:nvSpPr>
        <dsp:cNvPr id="0" name=""/>
        <dsp:cNvSpPr/>
      </dsp:nvSpPr>
      <dsp:spPr>
        <a:xfrm>
          <a:off x="354570" y="822642"/>
          <a:ext cx="783944" cy="783944"/>
        </a:xfrm>
        <a:prstGeom prst="ellipse">
          <a:avLst/>
        </a:pr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nl-NL" sz="700" kern="1200" dirty="0" err="1">
              <a:solidFill>
                <a:sysClr val="window" lastClr="FFFFFF"/>
              </a:solidFill>
              <a:latin typeface="Calibri" panose="020F0502020204030204"/>
              <a:ea typeface="+mn-ea"/>
              <a:cs typeface="+mn-cs"/>
            </a:rPr>
            <a:t>Threat</a:t>
          </a:r>
          <a:r>
            <a:rPr lang="nl-NL" sz="700" kern="1200" dirty="0">
              <a:solidFill>
                <a:sysClr val="window" lastClr="FFFFFF"/>
              </a:solidFill>
              <a:latin typeface="Calibri" panose="020F0502020204030204"/>
              <a:ea typeface="+mn-ea"/>
              <a:cs typeface="+mn-cs"/>
            </a:rPr>
            <a:t> Intelligence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469376" y="937448"/>
        <a:ext cx="554332" cy="5543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DDA27-6727-4A8A-9E5D-1D98EC304E11}">
      <dsp:nvSpPr>
        <dsp:cNvPr id="0" name=""/>
        <dsp:cNvSpPr/>
      </dsp:nvSpPr>
      <dsp:spPr>
        <a:xfrm>
          <a:off x="1079" y="417944"/>
          <a:ext cx="1356220" cy="432000"/>
        </a:xfrm>
        <a:prstGeom prst="roundRect">
          <a:avLst>
            <a:gd name="adj" fmla="val 10000"/>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dirty="0">
              <a:solidFill>
                <a:sysClr val="window" lastClr="FFFFFF"/>
              </a:solidFill>
              <a:latin typeface="Verdana" panose="020B0604030504040204" pitchFamily="34" charset="0"/>
              <a:ea typeface="Verdana" panose="020B0604030504040204" pitchFamily="34" charset="0"/>
              <a:cs typeface="+mn-cs"/>
            </a:rPr>
            <a:t>Fase 1</a:t>
          </a:r>
        </a:p>
      </dsp:txBody>
      <dsp:txXfrm>
        <a:off x="9514" y="426379"/>
        <a:ext cx="1339350" cy="271130"/>
      </dsp:txXfrm>
    </dsp:sp>
    <dsp:sp modelId="{D74D56EF-EB9E-4519-AE8F-FA1793330409}">
      <dsp:nvSpPr>
        <dsp:cNvPr id="0" name=""/>
        <dsp:cNvSpPr/>
      </dsp:nvSpPr>
      <dsp:spPr>
        <a:xfrm>
          <a:off x="278859"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Incident Response</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Kwetsbaarheden beheer</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Security Log Management</a:t>
          </a:r>
        </a:p>
      </dsp:txBody>
      <dsp:txXfrm>
        <a:off x="311018" y="738103"/>
        <a:ext cx="1291902" cy="1033682"/>
      </dsp:txXfrm>
    </dsp:sp>
    <dsp:sp modelId="{265878AF-0D5E-43AE-A330-BE543470B0B5}">
      <dsp:nvSpPr>
        <dsp:cNvPr id="0" name=""/>
        <dsp:cNvSpPr/>
      </dsp:nvSpPr>
      <dsp:spPr>
        <a:xfrm>
          <a:off x="1562898" y="393114"/>
          <a:ext cx="435868" cy="337659"/>
        </a:xfrm>
        <a:prstGeom prst="rightArrow">
          <a:avLst>
            <a:gd name="adj1" fmla="val 60000"/>
            <a:gd name="adj2" fmla="val 50000"/>
          </a:avLst>
        </a:prstGeom>
        <a:solidFill>
          <a:srgbClr val="ED7D31">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1562898" y="460646"/>
        <a:ext cx="334570" cy="202595"/>
      </dsp:txXfrm>
    </dsp:sp>
    <dsp:sp modelId="{623318C6-7681-4CD6-8199-AB2FBDDC79BF}">
      <dsp:nvSpPr>
        <dsp:cNvPr id="0" name=""/>
        <dsp:cNvSpPr/>
      </dsp:nvSpPr>
      <dsp:spPr>
        <a:xfrm>
          <a:off x="2179692" y="417944"/>
          <a:ext cx="1356220" cy="432000"/>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dirty="0">
              <a:solidFill>
                <a:sysClr val="window" lastClr="FFFFFF"/>
              </a:solidFill>
              <a:latin typeface="Verdana" panose="020B0604030504040204" pitchFamily="34" charset="0"/>
              <a:ea typeface="Verdana" panose="020B0604030504040204" pitchFamily="34" charset="0"/>
              <a:cs typeface="+mn-cs"/>
            </a:rPr>
            <a:t>Fase 2</a:t>
          </a:r>
        </a:p>
      </dsp:txBody>
      <dsp:txXfrm>
        <a:off x="2188127" y="426379"/>
        <a:ext cx="1339350" cy="271130"/>
      </dsp:txXfrm>
    </dsp:sp>
    <dsp:sp modelId="{60699367-DF79-4025-AA2C-7153085EDCA9}">
      <dsp:nvSpPr>
        <dsp:cNvPr id="0" name=""/>
        <dsp:cNvSpPr/>
      </dsp:nvSpPr>
      <dsp:spPr>
        <a:xfrm>
          <a:off x="2457472"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basis</a:t>
          </a:r>
        </a:p>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Penetration</a:t>
          </a: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 </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Testing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Monitoring</a:t>
          </a:r>
        </a:p>
      </dsp:txBody>
      <dsp:txXfrm>
        <a:off x="2489631" y="738103"/>
        <a:ext cx="1291902" cy="1033682"/>
      </dsp:txXfrm>
    </dsp:sp>
    <dsp:sp modelId="{E405855D-B74F-464C-BE90-EAB73291446F}">
      <dsp:nvSpPr>
        <dsp:cNvPr id="0" name=""/>
        <dsp:cNvSpPr/>
      </dsp:nvSpPr>
      <dsp:spPr>
        <a:xfrm>
          <a:off x="3741511" y="393114"/>
          <a:ext cx="435868" cy="337659"/>
        </a:xfrm>
        <a:prstGeom prst="rightArrow">
          <a:avLst>
            <a:gd name="adj1" fmla="val 60000"/>
            <a:gd name="adj2" fmla="val 50000"/>
          </a:avLst>
        </a:prstGeom>
        <a:solidFill>
          <a:srgbClr val="A5A5A5">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3741511" y="460646"/>
        <a:ext cx="334570" cy="202595"/>
      </dsp:txXfrm>
    </dsp:sp>
    <dsp:sp modelId="{0B0F5CCA-CC7E-4605-BE2B-243921FD4A3C}">
      <dsp:nvSpPr>
        <dsp:cNvPr id="0" name=""/>
        <dsp:cNvSpPr/>
      </dsp:nvSpPr>
      <dsp:spPr>
        <a:xfrm>
          <a:off x="4358306" y="417944"/>
          <a:ext cx="1356220" cy="432000"/>
        </a:xfrm>
        <a:prstGeom prst="roundRect">
          <a:avLst>
            <a:gd name="adj" fmla="val 10000"/>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a:solidFill>
                <a:sysClr val="window" lastClr="FFFFFF"/>
              </a:solidFill>
              <a:latin typeface="Verdana" panose="020B0604030504040204" pitchFamily="34" charset="0"/>
              <a:ea typeface="Verdana" panose="020B0604030504040204" pitchFamily="34" charset="0"/>
              <a:cs typeface="+mn-cs"/>
            </a:rPr>
            <a:t>Fase 3</a:t>
          </a:r>
        </a:p>
      </dsp:txBody>
      <dsp:txXfrm>
        <a:off x="4366741" y="426379"/>
        <a:ext cx="1339350" cy="271130"/>
      </dsp:txXfrm>
    </dsp:sp>
    <dsp:sp modelId="{62962310-83FE-4EBB-81A1-63DFD28C648B}">
      <dsp:nvSpPr>
        <dsp:cNvPr id="0" name=""/>
        <dsp:cNvSpPr/>
      </dsp:nvSpPr>
      <dsp:spPr>
        <a:xfrm>
          <a:off x="4636086"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uitbreiding</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Red-</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Teaming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Forensics</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sp:txBody>
      <dsp:txXfrm>
        <a:off x="4668245" y="738103"/>
        <a:ext cx="1291902" cy="1033682"/>
      </dsp:txXfrm>
    </dsp:sp>
    <dsp:sp modelId="{B98907EC-EA8F-48FB-819F-DDCADD26D58E}">
      <dsp:nvSpPr>
        <dsp:cNvPr id="0" name=""/>
        <dsp:cNvSpPr/>
      </dsp:nvSpPr>
      <dsp:spPr>
        <a:xfrm>
          <a:off x="5920125" y="393114"/>
          <a:ext cx="435868" cy="337659"/>
        </a:xfrm>
        <a:prstGeom prst="rightArrow">
          <a:avLst>
            <a:gd name="adj1" fmla="val 60000"/>
            <a:gd name="adj2" fmla="val 50000"/>
          </a:avLst>
        </a:prstGeom>
        <a:solidFill>
          <a:srgbClr val="FFC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5920125" y="460646"/>
        <a:ext cx="334570" cy="202595"/>
      </dsp:txXfrm>
    </dsp:sp>
    <dsp:sp modelId="{0A5C45DF-AA44-4319-89AC-B9D2A246B15F}">
      <dsp:nvSpPr>
        <dsp:cNvPr id="0" name=""/>
        <dsp:cNvSpPr/>
      </dsp:nvSpPr>
      <dsp:spPr>
        <a:xfrm>
          <a:off x="6536919" y="417944"/>
          <a:ext cx="1356220" cy="43200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a:solidFill>
                <a:sysClr val="window" lastClr="FFFFFF"/>
              </a:solidFill>
              <a:latin typeface="Verdana" panose="020B0604030504040204" pitchFamily="34" charset="0"/>
              <a:ea typeface="Verdana" panose="020B0604030504040204" pitchFamily="34" charset="0"/>
              <a:cs typeface="+mn-cs"/>
            </a:rPr>
            <a:t>Fase 4</a:t>
          </a:r>
        </a:p>
      </dsp:txBody>
      <dsp:txXfrm>
        <a:off x="6545354" y="426379"/>
        <a:ext cx="1339350" cy="271130"/>
      </dsp:txXfrm>
    </dsp:sp>
    <dsp:sp modelId="{6B1B4442-12F0-41D9-9096-B87D4AEB2490}">
      <dsp:nvSpPr>
        <dsp:cNvPr id="0" name=""/>
        <dsp:cNvSpPr/>
      </dsp:nvSpPr>
      <dsp:spPr>
        <a:xfrm>
          <a:off x="6814699"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Intelligence</a:t>
          </a: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Attack Surface Management</a:t>
          </a: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Hunting</a:t>
          </a:r>
        </a:p>
      </dsp:txBody>
      <dsp:txXfrm>
        <a:off x="6846858" y="738103"/>
        <a:ext cx="1291902" cy="103368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6E5024-CF6F-2707-4159-3476E45308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24B27402-F9E3-36D8-DA51-36017E6F78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0789AC0-B2E0-46A8-9C81-345C44FE8B21}" type="datetimeFigureOut">
              <a:rPr lang="nl-NL" smtClean="0"/>
              <a:t>7-6-2024</a:t>
            </a:fld>
            <a:endParaRPr lang="nl-NL"/>
          </a:p>
        </p:txBody>
      </p:sp>
      <p:sp>
        <p:nvSpPr>
          <p:cNvPr id="4" name="Footer Placeholder 3">
            <a:extLst>
              <a:ext uri="{FF2B5EF4-FFF2-40B4-BE49-F238E27FC236}">
                <a16:creationId xmlns:a16="http://schemas.microsoft.com/office/drawing/2014/main" id="{F44C7568-F957-A683-390A-65EA38593D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1DBE23D7-9832-77E3-7054-EF3C27AE63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BFD5CE1-1910-46B7-A76F-C224F48A509A}" type="slidenum">
              <a:rPr lang="nl-NL" smtClean="0"/>
              <a:t>‹nr.›</a:t>
            </a:fld>
            <a:endParaRPr lang="nl-NL"/>
          </a:p>
        </p:txBody>
      </p:sp>
    </p:spTree>
    <p:extLst>
      <p:ext uri="{BB962C8B-B14F-4D97-AF65-F5344CB8AC3E}">
        <p14:creationId xmlns:p14="http://schemas.microsoft.com/office/powerpoint/2010/main" val="304993232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hf hdr="0" ftr="0"/>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lgn="l" rtl="0" eaLnBrk="1" fontAlgn="t" latinLnBrk="0" hangingPunct="1">
              <a:spcBef>
                <a:spcPts val="0"/>
              </a:spcBef>
              <a:spcAft>
                <a:spcPts val="0"/>
              </a:spcAft>
              <a:buFont typeface="Arial" panose="020B0604020202020204" pitchFamily="34" charset="0"/>
              <a:buNone/>
            </a:pPr>
            <a:r>
              <a:rPr lang="nl-NL" sz="1200" b="0" i="0" u="none" strike="noStrike" kern="1200" dirty="0">
                <a:solidFill>
                  <a:srgbClr val="FFFFFF"/>
                </a:solidFill>
                <a:effectLst/>
                <a:latin typeface="Verdana" panose="020B0604030504040204" pitchFamily="34" charset="0"/>
                <a:ea typeface="Verdana" panose="020B0604030504040204" pitchFamily="34" charset="0"/>
              </a:rPr>
              <a:t>Niet uitputtende lijst van SOC-Competenties:</a:t>
            </a: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a:solidFill>
                  <a:srgbClr val="FFFFFF"/>
                </a:solidFill>
                <a:effectLst/>
                <a:latin typeface="Verdana" panose="020B0604030504040204" pitchFamily="34" charset="0"/>
                <a:ea typeface="Verdana" panose="020B0604030504040204" pitchFamily="34" charset="0"/>
              </a:rPr>
              <a:t>Incident Response</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Security Log Management</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Kwetsbaarhedenbeheer</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Detectie</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Monitoring</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err="1">
                <a:solidFill>
                  <a:srgbClr val="000000"/>
                </a:solidFill>
                <a:effectLst/>
                <a:latin typeface="Verdana" panose="020B0604030504040204" pitchFamily="34" charset="0"/>
                <a:ea typeface="Verdana" panose="020B0604030504040204" pitchFamily="34" charset="0"/>
              </a:rPr>
              <a:t>Threat</a:t>
            </a:r>
            <a:r>
              <a:rPr lang="nl-NL" sz="1200" b="0" i="0" u="none" strike="noStrike" kern="1200" dirty="0">
                <a:solidFill>
                  <a:srgbClr val="000000"/>
                </a:solidFill>
                <a:effectLst/>
                <a:latin typeface="Verdana" panose="020B0604030504040204" pitchFamily="34" charset="0"/>
                <a:ea typeface="Verdana" panose="020B0604030504040204" pitchFamily="34" charset="0"/>
              </a:rPr>
              <a:t> Intelligence</a:t>
            </a:r>
            <a:endParaRPr lang="nl-NL" sz="12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200" b="0" i="0" u="none" strike="noStrike" kern="1200" dirty="0" err="1">
                <a:solidFill>
                  <a:srgbClr val="000000"/>
                </a:solidFill>
                <a:effectLst/>
                <a:latin typeface="Verdana" panose="020B0604030504040204" pitchFamily="34" charset="0"/>
                <a:ea typeface="Verdana" panose="020B0604030504040204" pitchFamily="34" charset="0"/>
              </a:rPr>
              <a:t>Threat</a:t>
            </a:r>
            <a:r>
              <a:rPr lang="nl-NL" sz="1200" b="0" i="0" u="none" strike="noStrike" kern="1200" baseline="0" dirty="0">
                <a:solidFill>
                  <a:srgbClr val="000000"/>
                </a:solidFill>
                <a:effectLst/>
                <a:latin typeface="Verdana" panose="020B0604030504040204" pitchFamily="34" charset="0"/>
                <a:ea typeface="Verdana" panose="020B0604030504040204" pitchFamily="34" charset="0"/>
              </a:rPr>
              <a:t> </a:t>
            </a:r>
            <a:r>
              <a:rPr lang="nl-NL" sz="1200" b="0" i="0" u="none" strike="noStrike" kern="1200" baseline="0" dirty="0" err="1">
                <a:solidFill>
                  <a:srgbClr val="000000"/>
                </a:solidFill>
                <a:effectLst/>
                <a:latin typeface="Verdana" panose="020B0604030504040204" pitchFamily="34" charset="0"/>
                <a:ea typeface="Verdana" panose="020B0604030504040204" pitchFamily="34" charset="0"/>
              </a:rPr>
              <a:t>Hunting</a:t>
            </a:r>
            <a:endParaRPr lang="nl-NL" sz="12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Attack Surface Management</a:t>
            </a:r>
            <a:endParaRPr lang="nl-NL" sz="12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Penetratie </a:t>
            </a:r>
            <a:r>
              <a:rPr lang="nl-NL" sz="1200" b="0" i="0" u="none" strike="noStrike" kern="1200" dirty="0" err="1">
                <a:solidFill>
                  <a:srgbClr val="000000"/>
                </a:solidFill>
                <a:effectLst/>
                <a:latin typeface="Verdana" panose="020B0604030504040204" pitchFamily="34" charset="0"/>
                <a:ea typeface="Verdana" panose="020B0604030504040204" pitchFamily="34" charset="0"/>
              </a:rPr>
              <a:t>Testing</a:t>
            </a:r>
            <a:endParaRPr lang="nl-NL" sz="12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Red-</a:t>
            </a:r>
            <a:r>
              <a:rPr lang="nl-NL" sz="1200" b="0" i="0" u="none" strike="noStrike" kern="1200" dirty="0" err="1">
                <a:solidFill>
                  <a:srgbClr val="000000"/>
                </a:solidFill>
                <a:effectLst/>
                <a:latin typeface="Verdana" panose="020B0604030504040204" pitchFamily="34" charset="0"/>
                <a:ea typeface="Verdana" panose="020B0604030504040204" pitchFamily="34" charset="0"/>
              </a:rPr>
              <a:t>Teaming</a:t>
            </a:r>
            <a:endParaRPr lang="nl-NL" sz="12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Forensisch</a:t>
            </a:r>
            <a:r>
              <a:rPr lang="nl-NL" sz="1200" b="0" i="0" u="none" strike="noStrike" kern="1200" baseline="0" dirty="0">
                <a:solidFill>
                  <a:srgbClr val="000000"/>
                </a:solidFill>
                <a:effectLst/>
                <a:latin typeface="Verdana" panose="020B0604030504040204" pitchFamily="34" charset="0"/>
                <a:ea typeface="Verdana" panose="020B0604030504040204" pitchFamily="34" charset="0"/>
              </a:rPr>
              <a:t> Onderzoek</a:t>
            </a:r>
            <a:endParaRPr lang="nl-NL" sz="12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200" b="0" i="0" u="none" strike="noStrike" kern="1200" dirty="0">
                <a:solidFill>
                  <a:srgbClr val="000000"/>
                </a:solidFill>
                <a:effectLst/>
                <a:latin typeface="Verdana" panose="020B0604030504040204" pitchFamily="34" charset="0"/>
                <a:ea typeface="Verdana" panose="020B0604030504040204" pitchFamily="34" charset="0"/>
              </a:rPr>
              <a:t>Protectie</a:t>
            </a:r>
            <a:endParaRPr lang="nl-NL" sz="1200" b="0" i="0" u="none" strike="noStrike" dirty="0">
              <a:effectLst/>
              <a:latin typeface="Verdana" panose="020B0604030504040204" pitchFamily="34" charset="0"/>
              <a:ea typeface="Verdana" panose="020B0604030504040204" pitchFamily="34" charset="0"/>
            </a:endParaRPr>
          </a:p>
          <a:p>
            <a:endParaRPr lang="nl-NL" dirty="0"/>
          </a:p>
        </p:txBody>
      </p:sp>
    </p:spTree>
    <p:extLst>
      <p:ext uri="{BB962C8B-B14F-4D97-AF65-F5344CB8AC3E}">
        <p14:creationId xmlns:p14="http://schemas.microsoft.com/office/powerpoint/2010/main" val="2161920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1572099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2624575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center met kader">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795B0472-D354-3FAE-653C-DFA7F945FD4C}"/>
              </a:ext>
            </a:extLst>
          </p:cNvPr>
          <p:cNvSpPr>
            <a:spLocks noGrp="1" noRot="1" noMove="1" noResize="1" noEditPoints="1" noAdjustHandles="1" noChangeArrowheads="1" noChangeShapeType="1"/>
          </p:cNvSpPr>
          <p:nvPr userDrawn="1"/>
        </p:nvSpPr>
        <p:spPr>
          <a:xfrm flipH="1">
            <a:off x="1415311" y="0"/>
            <a:ext cx="6313378" cy="5143500"/>
          </a:xfrm>
          <a:prstGeom prst="rect">
            <a:avLst/>
          </a:prstGeom>
          <a:solidFill>
            <a:schemeClr val="bg1"/>
          </a:solidFill>
          <a:ln w="25400" cap="flat">
            <a:no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Verdana"/>
              <a:ea typeface="Verdana"/>
              <a:cs typeface="Verdana"/>
              <a:sym typeface="Verdana"/>
            </a:endParaRPr>
          </a:p>
        </p:txBody>
      </p:sp>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en-US" noProof="0"/>
              <a:t>Click to edit Master text styles</a:t>
            </a:r>
          </a:p>
          <a:p>
            <a:pPr lvl="1"/>
            <a:r>
              <a:rPr lang="en-US" noProof="0"/>
              <a:t>Second level</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255794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center zonder kader">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en-US" noProof="0"/>
              <a:t>Click to edit Master text styles</a:t>
            </a:r>
          </a:p>
          <a:p>
            <a:pPr lvl="1"/>
            <a:r>
              <a:rPr lang="en-US" noProof="0"/>
              <a:t>Second level</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en-US" noProof="0"/>
              <a:t>Click to edit Master title style</a:t>
            </a:r>
            <a:endParaRPr lang="nl-NL" noProof="0" dirty="0"/>
          </a:p>
        </p:txBody>
      </p:sp>
    </p:spTree>
    <p:extLst>
      <p:ext uri="{BB962C8B-B14F-4D97-AF65-F5344CB8AC3E}">
        <p14:creationId xmlns:p14="http://schemas.microsoft.com/office/powerpoint/2010/main" val="2981639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pic>
        <p:nvPicPr>
          <p:cNvPr id="2" name="Logo">
            <a:extLst>
              <a:ext uri="{FF2B5EF4-FFF2-40B4-BE49-F238E27FC236}">
                <a16:creationId xmlns:a16="http://schemas.microsoft.com/office/drawing/2014/main" id="{7D8575AC-D7C2-1766-6744-5A8F9EF7890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13" name="Freeform 12">
            <a:extLst>
              <a:ext uri="{FF2B5EF4-FFF2-40B4-BE49-F238E27FC236}">
                <a16:creationId xmlns:a16="http://schemas.microsoft.com/office/drawing/2014/main" id="{3B546572-BCFC-EED8-F549-C09E939A3995}"/>
              </a:ext>
            </a:extLst>
          </p:cNvPr>
          <p:cNvSpPr>
            <a:spLocks noGrp="1"/>
          </p:cNvSpPr>
          <p:nvPr>
            <p:ph type="pic" sz="quarter" idx="10"/>
          </p:nvPr>
        </p:nvSpPr>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4386599 w 9143999"/>
              <a:gd name="connsiteY66" fmla="*/ 0 h 5143500"/>
              <a:gd name="connsiteX67" fmla="*/ 4386599 w 9143999"/>
              <a:gd name="connsiteY67" fmla="*/ 751623 h 5143500"/>
              <a:gd name="connsiteX68" fmla="*/ 4757399 w 9143999"/>
              <a:gd name="connsiteY68" fmla="*/ 751623 h 5143500"/>
              <a:gd name="connsiteX69" fmla="*/ 4757399 w 9143999"/>
              <a:gd name="connsiteY69" fmla="*/ 0 h 5143500"/>
              <a:gd name="connsiteX70" fmla="*/ 9143999 w 9143999"/>
              <a:gd name="connsiteY70" fmla="*/ 0 h 5143500"/>
              <a:gd name="connsiteX71" fmla="*/ 9143999 w 9143999"/>
              <a:gd name="connsiteY71" fmla="*/ 5143500 h 5143500"/>
              <a:gd name="connsiteX72" fmla="*/ 0 w 9143999"/>
              <a:gd name="connsiteY72"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4386599" y="0"/>
                </a:lnTo>
                <a:lnTo>
                  <a:pt x="4386599" y="751623"/>
                </a:lnTo>
                <a:lnTo>
                  <a:pt x="4757399" y="751623"/>
                </a:lnTo>
                <a:lnTo>
                  <a:pt x="4757399" y="0"/>
                </a:lnTo>
                <a:lnTo>
                  <a:pt x="9143999" y="0"/>
                </a:lnTo>
                <a:lnTo>
                  <a:pt x="9143999" y="5143500"/>
                </a:lnTo>
                <a:lnTo>
                  <a:pt x="0" y="5143500"/>
                </a:lnTo>
                <a:close/>
              </a:path>
            </a:pathLst>
          </a:custGeom>
        </p:spPr>
        <p:txBody>
          <a:bodyPr wrap="square">
            <a:noAutofit/>
          </a:bodyPr>
          <a:lstStyle/>
          <a:p>
            <a:endParaRPr lang="en-NL" dirty="0"/>
          </a:p>
        </p:txBody>
      </p:sp>
    </p:spTree>
    <p:extLst>
      <p:ext uri="{BB962C8B-B14F-4D97-AF65-F5344CB8AC3E}">
        <p14:creationId xmlns:p14="http://schemas.microsoft.com/office/powerpoint/2010/main" val="2766587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B75DCB03-6C5A-3CAC-B5CA-68E474B2DF6B}"/>
              </a:ext>
            </a:extLst>
          </p:cNvPr>
          <p:cNvSpPr>
            <a:spLocks noGrp="1" noRot="1" noMove="1" noResize="1" noEditPoints="1" noAdjustHandles="1" noChangeArrowheads="1" noChangeShapeType="1"/>
          </p:cNvSpPr>
          <p:nvPr userDrawn="1"/>
        </p:nvSpPr>
        <p:spPr>
          <a:xfrm>
            <a:off x="0" y="2565900"/>
            <a:ext cx="9144000" cy="2577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Picture Placeholder 6">
            <a:extLst>
              <a:ext uri="{FF2B5EF4-FFF2-40B4-BE49-F238E27FC236}">
                <a16:creationId xmlns:a16="http://schemas.microsoft.com/office/drawing/2014/main" id="{95E4D64E-8DC6-9688-C770-60A0B87EB273}"/>
              </a:ext>
            </a:extLst>
          </p:cNvPr>
          <p:cNvSpPr>
            <a:spLocks noGrp="1"/>
          </p:cNvSpPr>
          <p:nvPr>
            <p:ph type="pic" sz="quarter" idx="12"/>
          </p:nvPr>
        </p:nvSpPr>
        <p:spPr>
          <a:xfrm>
            <a:off x="0" y="0"/>
            <a:ext cx="9144000" cy="2571750"/>
          </a:xfrm>
          <a:custGeom>
            <a:avLst/>
            <a:gdLst>
              <a:gd name="connsiteX0" fmla="*/ 0 w 9144000"/>
              <a:gd name="connsiteY0" fmla="*/ 0 h 2571750"/>
              <a:gd name="connsiteX1" fmla="*/ 4386600 w 9144000"/>
              <a:gd name="connsiteY1" fmla="*/ 0 h 2571750"/>
              <a:gd name="connsiteX2" fmla="*/ 4386600 w 9144000"/>
              <a:gd name="connsiteY2" fmla="*/ 751622 h 2571750"/>
              <a:gd name="connsiteX3" fmla="*/ 4757400 w 9144000"/>
              <a:gd name="connsiteY3" fmla="*/ 751622 h 2571750"/>
              <a:gd name="connsiteX4" fmla="*/ 4757400 w 9144000"/>
              <a:gd name="connsiteY4" fmla="*/ 0 h 2571750"/>
              <a:gd name="connsiteX5" fmla="*/ 9144000 w 9144000"/>
              <a:gd name="connsiteY5" fmla="*/ 0 h 2571750"/>
              <a:gd name="connsiteX6" fmla="*/ 9144000 w 9144000"/>
              <a:gd name="connsiteY6" fmla="*/ 2571750 h 2571750"/>
              <a:gd name="connsiteX7" fmla="*/ 0 w 9144000"/>
              <a:gd name="connsiteY7" fmla="*/ 257175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571750">
                <a:moveTo>
                  <a:pt x="0" y="0"/>
                </a:moveTo>
                <a:lnTo>
                  <a:pt x="4386600" y="0"/>
                </a:lnTo>
                <a:lnTo>
                  <a:pt x="4386600" y="751622"/>
                </a:lnTo>
                <a:lnTo>
                  <a:pt x="4757400" y="751622"/>
                </a:lnTo>
                <a:lnTo>
                  <a:pt x="4757400" y="0"/>
                </a:lnTo>
                <a:lnTo>
                  <a:pt x="9144000" y="0"/>
                </a:lnTo>
                <a:lnTo>
                  <a:pt x="9144000" y="2571750"/>
                </a:lnTo>
                <a:lnTo>
                  <a:pt x="0" y="2571750"/>
                </a:lnTo>
                <a:close/>
              </a:path>
            </a:pathLst>
          </a:custGeom>
          <a:noFill/>
        </p:spPr>
        <p:txBody>
          <a:bodyPr wrap="square">
            <a:noAutofit/>
          </a:bodyPr>
          <a:lstStyle/>
          <a:p>
            <a:r>
              <a:rPr lang="en-US"/>
              <a:t>Click icon to add picture</a:t>
            </a:r>
            <a:endParaRPr lang="nl-NL"/>
          </a:p>
        </p:txBody>
      </p:sp>
      <p:pic>
        <p:nvPicPr>
          <p:cNvPr id="10" name="Logo">
            <a:extLst>
              <a:ext uri="{FF2B5EF4-FFF2-40B4-BE49-F238E27FC236}">
                <a16:creationId xmlns:a16="http://schemas.microsoft.com/office/drawing/2014/main" id="{CBCC72A6-3CAB-E8EA-602D-CC8D70912683}"/>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Date Placeholder 2">
            <a:extLst>
              <a:ext uri="{FF2B5EF4-FFF2-40B4-BE49-F238E27FC236}">
                <a16:creationId xmlns:a16="http://schemas.microsoft.com/office/drawing/2014/main" id="{E3C50ED5-B3B8-9973-E721-4EAF233101C9}"/>
              </a:ext>
            </a:extLst>
          </p:cNvPr>
          <p:cNvSpPr>
            <a:spLocks noGrp="1"/>
          </p:cNvSpPr>
          <p:nvPr>
            <p:ph type="dt" sz="half" idx="10"/>
          </p:nvPr>
        </p:nvSpPr>
        <p:spPr/>
        <p:txBody>
          <a:bodyPr/>
          <a:lstStyle>
            <a:lvl1pPr>
              <a:defRPr>
                <a:solidFill>
                  <a:schemeClr val="bg1"/>
                </a:solidFill>
              </a:defRPr>
            </a:lvl1pPr>
          </a:lstStyle>
          <a:p>
            <a:endParaRPr lang="en-NL" dirty="0"/>
          </a:p>
        </p:txBody>
      </p:sp>
      <p:sp>
        <p:nvSpPr>
          <p:cNvPr id="4" name="Footer Placeholder 3">
            <a:extLst>
              <a:ext uri="{FF2B5EF4-FFF2-40B4-BE49-F238E27FC236}">
                <a16:creationId xmlns:a16="http://schemas.microsoft.com/office/drawing/2014/main" id="{B8B89660-3B66-38A7-83F6-55678C13637E}"/>
              </a:ext>
            </a:extLst>
          </p:cNvPr>
          <p:cNvSpPr>
            <a:spLocks noGrp="1"/>
          </p:cNvSpPr>
          <p:nvPr>
            <p:ph type="ftr" sz="quarter" idx="11"/>
          </p:nvPr>
        </p:nvSpPr>
        <p:spPr>
          <a:xfrm>
            <a:off x="4757400" y="4767263"/>
            <a:ext cx="3757950" cy="274637"/>
          </a:xfrm>
        </p:spPr>
        <p:txBody>
          <a:bodyPr/>
          <a:lstStyle>
            <a:lvl1pPr algn="l">
              <a:defRPr b="1"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en-NL" dirty="0"/>
          </a:p>
        </p:txBody>
      </p:sp>
      <p:sp>
        <p:nvSpPr>
          <p:cNvPr id="8" name="Text Placeholder 7">
            <a:extLst>
              <a:ext uri="{FF2B5EF4-FFF2-40B4-BE49-F238E27FC236}">
                <a16:creationId xmlns:a16="http://schemas.microsoft.com/office/drawing/2014/main" id="{918A05DC-DE9D-6E6A-ABC8-E96DA777786D}"/>
              </a:ext>
            </a:extLst>
          </p:cNvPr>
          <p:cNvSpPr>
            <a:spLocks noGrp="1"/>
          </p:cNvSpPr>
          <p:nvPr>
            <p:ph type="body" sz="quarter" idx="13" hasCustomPrompt="1"/>
          </p:nvPr>
        </p:nvSpPr>
        <p:spPr>
          <a:xfrm>
            <a:off x="628651" y="3773486"/>
            <a:ext cx="3757950" cy="805753"/>
          </a:xfrm>
        </p:spPr>
        <p:txBody>
          <a:bodyPr/>
          <a:lstStyle>
            <a:lvl1pPr marL="0" indent="0">
              <a:buNone/>
              <a:defRPr>
                <a:solidFill>
                  <a:schemeClr val="bg1"/>
                </a:solidFill>
                <a:latin typeface="RijksoverheidSansWebText Bold" panose="020B0803040202060203" pitchFamily="34" charset="0"/>
                <a:ea typeface="RijksoverheidSansWebText Bold" panose="020B0803040202060203" pitchFamily="34" charset="0"/>
              </a:defRPr>
            </a:lvl1pPr>
            <a:lvl2pPr marL="457200" indent="0">
              <a:buNone/>
              <a:defRPr>
                <a:solidFill>
                  <a:schemeClr val="bg1"/>
                </a:solidFill>
                <a:latin typeface="RijksoverheidSansWebText Bold" panose="020B0803040202060203" pitchFamily="34" charset="0"/>
                <a:ea typeface="RijksoverheidSansWebText Bold" panose="020B0803040202060203"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Slogan</a:t>
            </a:r>
          </a:p>
        </p:txBody>
      </p:sp>
      <p:sp>
        <p:nvSpPr>
          <p:cNvPr id="15" name="Text Placeholder 14">
            <a:extLst>
              <a:ext uri="{FF2B5EF4-FFF2-40B4-BE49-F238E27FC236}">
                <a16:creationId xmlns:a16="http://schemas.microsoft.com/office/drawing/2014/main" id="{957BE8E1-31FC-6CF2-C3B1-E52AFEDB6187}"/>
              </a:ext>
            </a:extLst>
          </p:cNvPr>
          <p:cNvSpPr>
            <a:spLocks noGrp="1"/>
          </p:cNvSpPr>
          <p:nvPr>
            <p:ph type="body" sz="quarter" idx="15" hasCustomPrompt="1"/>
          </p:nvPr>
        </p:nvSpPr>
        <p:spPr>
          <a:xfrm>
            <a:off x="4757400" y="2783520"/>
            <a:ext cx="3758400" cy="803394"/>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Dank </a:t>
            </a:r>
            <a:r>
              <a:rPr lang="en-US" dirty="0" err="1"/>
              <a:t>voor</a:t>
            </a:r>
            <a:r>
              <a:rPr lang="en-US" dirty="0"/>
              <a:t> </a:t>
            </a:r>
            <a:r>
              <a:rPr lang="en-US" dirty="0" err="1"/>
              <a:t>uw</a:t>
            </a:r>
            <a:r>
              <a:rPr lang="en-US" dirty="0"/>
              <a:t> </a:t>
            </a:r>
            <a:r>
              <a:rPr lang="en-US" dirty="0" err="1"/>
              <a:t>aandacht</a:t>
            </a:r>
            <a:br>
              <a:rPr lang="en-US" dirty="0"/>
            </a:br>
            <a:r>
              <a:rPr lang="en-US" dirty="0"/>
              <a:t>Click to edit text</a:t>
            </a:r>
          </a:p>
        </p:txBody>
      </p:sp>
      <p:sp>
        <p:nvSpPr>
          <p:cNvPr id="2" name="Title 1">
            <a:extLst>
              <a:ext uri="{FF2B5EF4-FFF2-40B4-BE49-F238E27FC236}">
                <a16:creationId xmlns:a16="http://schemas.microsoft.com/office/drawing/2014/main" id="{058372AF-2A5B-DE53-FBE7-64A9C532FF2D}"/>
              </a:ext>
            </a:extLst>
          </p:cNvPr>
          <p:cNvSpPr>
            <a:spLocks noGrp="1"/>
          </p:cNvSpPr>
          <p:nvPr>
            <p:ph type="title"/>
          </p:nvPr>
        </p:nvSpPr>
        <p:spPr>
          <a:xfrm>
            <a:off x="628650" y="2778712"/>
            <a:ext cx="3757951" cy="808202"/>
          </a:xfrm>
        </p:spPr>
        <p:txBody>
          <a:bodyPr anchor="t">
            <a:normAutofit/>
          </a:bodyPr>
          <a:lstStyle>
            <a:lvl1pPr>
              <a:defRPr sz="1800">
                <a:solidFill>
                  <a:schemeClr val="bg1"/>
                </a:solidFill>
              </a:defRPr>
            </a:lvl1pPr>
          </a:lstStyle>
          <a:p>
            <a:r>
              <a:rPr lang="en-US"/>
              <a:t>Click to edit Master title style</a:t>
            </a:r>
            <a:endParaRPr lang="nl-NL" dirty="0"/>
          </a:p>
        </p:txBody>
      </p:sp>
    </p:spTree>
    <p:extLst>
      <p:ext uri="{BB962C8B-B14F-4D97-AF65-F5344CB8AC3E}">
        <p14:creationId xmlns:p14="http://schemas.microsoft.com/office/powerpoint/2010/main" val="1736894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7877B599-10F1-8675-24DA-8DDE56FE4D71}"/>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4500"/>
            <a:ext cx="9143999" cy="5148000"/>
          </a:xfrm>
          <a:custGeom>
            <a:avLst/>
            <a:gdLst>
              <a:gd name="connsiteX0" fmla="*/ 4189037 w 9143999"/>
              <a:gd name="connsiteY0" fmla="*/ 2738323 h 5148000"/>
              <a:gd name="connsiteX1" fmla="*/ 4189037 w 9143999"/>
              <a:gd name="connsiteY1" fmla="*/ 2766982 h 5148000"/>
              <a:gd name="connsiteX2" fmla="*/ 4957350 w 9143999"/>
              <a:gd name="connsiteY2" fmla="*/ 2766982 h 5148000"/>
              <a:gd name="connsiteX3" fmla="*/ 4957350 w 9143999"/>
              <a:gd name="connsiteY3" fmla="*/ 2738323 h 5148000"/>
              <a:gd name="connsiteX4" fmla="*/ 4825176 w 9143999"/>
              <a:gd name="connsiteY4" fmla="*/ 2478939 h 5148000"/>
              <a:gd name="connsiteX5" fmla="*/ 4825176 w 9143999"/>
              <a:gd name="connsiteY5" fmla="*/ 2479024 h 5148000"/>
              <a:gd name="connsiteX6" fmla="*/ 4847333 w 9143999"/>
              <a:gd name="connsiteY6" fmla="*/ 2479024 h 5148000"/>
              <a:gd name="connsiteX7" fmla="*/ 4894556 w 9143999"/>
              <a:gd name="connsiteY7" fmla="*/ 2519660 h 5148000"/>
              <a:gd name="connsiteX8" fmla="*/ 4846905 w 9143999"/>
              <a:gd name="connsiteY8" fmla="*/ 2570561 h 5148000"/>
              <a:gd name="connsiteX9" fmla="*/ 4818161 w 9143999"/>
              <a:gd name="connsiteY9" fmla="*/ 2570561 h 5148000"/>
              <a:gd name="connsiteX10" fmla="*/ 4781204 w 9143999"/>
              <a:gd name="connsiteY10" fmla="*/ 2441554 h 5148000"/>
              <a:gd name="connsiteX11" fmla="*/ 4761100 w 9143999"/>
              <a:gd name="connsiteY11" fmla="*/ 2710947 h 5148000"/>
              <a:gd name="connsiteX12" fmla="*/ 4807895 w 9143999"/>
              <a:gd name="connsiteY12" fmla="*/ 2710947 h 5148000"/>
              <a:gd name="connsiteX13" fmla="*/ 4807895 w 9143999"/>
              <a:gd name="connsiteY13" fmla="*/ 2711032 h 5148000"/>
              <a:gd name="connsiteX14" fmla="*/ 4815680 w 9143999"/>
              <a:gd name="connsiteY14" fmla="*/ 2606321 h 5148000"/>
              <a:gd name="connsiteX15" fmla="*/ 4846478 w 9143999"/>
              <a:gd name="connsiteY15" fmla="*/ 2606321 h 5148000"/>
              <a:gd name="connsiteX16" fmla="*/ 4870260 w 9143999"/>
              <a:gd name="connsiteY16" fmla="*/ 2657222 h 5148000"/>
              <a:gd name="connsiteX17" fmla="*/ 4902683 w 9143999"/>
              <a:gd name="connsiteY17" fmla="*/ 2711032 h 5148000"/>
              <a:gd name="connsiteX18" fmla="*/ 4957263 w 9143999"/>
              <a:gd name="connsiteY18" fmla="*/ 2711032 h 5148000"/>
              <a:gd name="connsiteX19" fmla="*/ 4919108 w 9143999"/>
              <a:gd name="connsiteY19" fmla="*/ 2648582 h 5148000"/>
              <a:gd name="connsiteX20" fmla="*/ 4891220 w 9143999"/>
              <a:gd name="connsiteY20" fmla="*/ 2595199 h 5148000"/>
              <a:gd name="connsiteX21" fmla="*/ 4944602 w 9143999"/>
              <a:gd name="connsiteY21" fmla="*/ 2516324 h 5148000"/>
              <a:gd name="connsiteX22" fmla="*/ 4854690 w 9143999"/>
              <a:gd name="connsiteY22" fmla="*/ 2441554 h 5148000"/>
              <a:gd name="connsiteX23" fmla="*/ 4196394 w 9143999"/>
              <a:gd name="connsiteY23" fmla="*/ 2441554 h 5148000"/>
              <a:gd name="connsiteX24" fmla="*/ 4249006 w 9143999"/>
              <a:gd name="connsiteY24" fmla="*/ 2710947 h 5148000"/>
              <a:gd name="connsiteX25" fmla="*/ 4315905 w 9143999"/>
              <a:gd name="connsiteY25" fmla="*/ 2710947 h 5148000"/>
              <a:gd name="connsiteX26" fmla="*/ 4410779 w 9143999"/>
              <a:gd name="connsiteY26" fmla="*/ 2441554 h 5148000"/>
              <a:gd name="connsiteX27" fmla="*/ 4363128 w 9143999"/>
              <a:gd name="connsiteY27" fmla="*/ 2441554 h 5148000"/>
              <a:gd name="connsiteX28" fmla="*/ 4289214 w 9143999"/>
              <a:gd name="connsiteY28" fmla="*/ 2666205 h 5148000"/>
              <a:gd name="connsiteX29" fmla="*/ 4286306 w 9143999"/>
              <a:gd name="connsiteY29" fmla="*/ 2666205 h 5148000"/>
              <a:gd name="connsiteX30" fmla="*/ 4248151 w 9143999"/>
              <a:gd name="connsiteY30" fmla="*/ 2441554 h 5148000"/>
              <a:gd name="connsiteX31" fmla="*/ 4684535 w 9143999"/>
              <a:gd name="connsiteY31" fmla="*/ 2439074 h 5148000"/>
              <a:gd name="connsiteX32" fmla="*/ 4587180 w 9143999"/>
              <a:gd name="connsiteY32" fmla="*/ 2519148 h 5148000"/>
              <a:gd name="connsiteX33" fmla="*/ 4622940 w 9143999"/>
              <a:gd name="connsiteY33" fmla="*/ 2580743 h 5148000"/>
              <a:gd name="connsiteX34" fmla="*/ 4654935 w 9143999"/>
              <a:gd name="connsiteY34" fmla="*/ 2601274 h 5148000"/>
              <a:gd name="connsiteX35" fmla="*/ 4684535 w 9143999"/>
              <a:gd name="connsiteY35" fmla="*/ 2641910 h 5148000"/>
              <a:gd name="connsiteX36" fmla="*/ 4632350 w 9143999"/>
              <a:gd name="connsiteY36" fmla="*/ 2675616 h 5148000"/>
              <a:gd name="connsiteX37" fmla="*/ 4570755 w 9143999"/>
              <a:gd name="connsiteY37" fmla="*/ 2668259 h 5148000"/>
              <a:gd name="connsiteX38" fmla="*/ 4570755 w 9143999"/>
              <a:gd name="connsiteY38" fmla="*/ 2708895 h 5148000"/>
              <a:gd name="connsiteX39" fmla="*/ 4628671 w 9143999"/>
              <a:gd name="connsiteY39" fmla="*/ 2714626 h 5148000"/>
              <a:gd name="connsiteX40" fmla="*/ 4733383 w 9143999"/>
              <a:gd name="connsiteY40" fmla="*/ 2630019 h 5148000"/>
              <a:gd name="connsiteX41" fmla="*/ 4694801 w 9143999"/>
              <a:gd name="connsiteY41" fmla="*/ 2567226 h 5148000"/>
              <a:gd name="connsiteX42" fmla="*/ 4664859 w 9143999"/>
              <a:gd name="connsiteY42" fmla="*/ 2548747 h 5148000"/>
              <a:gd name="connsiteX43" fmla="*/ 4635259 w 9143999"/>
              <a:gd name="connsiteY43" fmla="*/ 2509737 h 5148000"/>
              <a:gd name="connsiteX44" fmla="*/ 4681626 w 9143999"/>
              <a:gd name="connsiteY44" fmla="*/ 2478084 h 5148000"/>
              <a:gd name="connsiteX45" fmla="*/ 4731758 w 9143999"/>
              <a:gd name="connsiteY45" fmla="*/ 2483816 h 5148000"/>
              <a:gd name="connsiteX46" fmla="*/ 4735008 w 9143999"/>
              <a:gd name="connsiteY46" fmla="*/ 2444378 h 5148000"/>
              <a:gd name="connsiteX47" fmla="*/ 4684535 w 9143999"/>
              <a:gd name="connsiteY47" fmla="*/ 2439074 h 5148000"/>
              <a:gd name="connsiteX48" fmla="*/ 4508476 w 9143999"/>
              <a:gd name="connsiteY48" fmla="*/ 2439074 h 5148000"/>
              <a:gd name="connsiteX49" fmla="*/ 4411121 w 9143999"/>
              <a:gd name="connsiteY49" fmla="*/ 2519148 h 5148000"/>
              <a:gd name="connsiteX50" fmla="*/ 4446881 w 9143999"/>
              <a:gd name="connsiteY50" fmla="*/ 2580743 h 5148000"/>
              <a:gd name="connsiteX51" fmla="*/ 4478876 w 9143999"/>
              <a:gd name="connsiteY51" fmla="*/ 2601274 h 5148000"/>
              <a:gd name="connsiteX52" fmla="*/ 4508476 w 9143999"/>
              <a:gd name="connsiteY52" fmla="*/ 2641910 h 5148000"/>
              <a:gd name="connsiteX53" fmla="*/ 4456291 w 9143999"/>
              <a:gd name="connsiteY53" fmla="*/ 2675616 h 5148000"/>
              <a:gd name="connsiteX54" fmla="*/ 4394696 w 9143999"/>
              <a:gd name="connsiteY54" fmla="*/ 2668259 h 5148000"/>
              <a:gd name="connsiteX55" fmla="*/ 4394696 w 9143999"/>
              <a:gd name="connsiteY55" fmla="*/ 2708895 h 5148000"/>
              <a:gd name="connsiteX56" fmla="*/ 4452612 w 9143999"/>
              <a:gd name="connsiteY56" fmla="*/ 2714626 h 5148000"/>
              <a:gd name="connsiteX57" fmla="*/ 4557324 w 9143999"/>
              <a:gd name="connsiteY57" fmla="*/ 2630019 h 5148000"/>
              <a:gd name="connsiteX58" fmla="*/ 4518742 w 9143999"/>
              <a:gd name="connsiteY58" fmla="*/ 2567226 h 5148000"/>
              <a:gd name="connsiteX59" fmla="*/ 4488800 w 9143999"/>
              <a:gd name="connsiteY59" fmla="*/ 2548747 h 5148000"/>
              <a:gd name="connsiteX60" fmla="*/ 4459200 w 9143999"/>
              <a:gd name="connsiteY60" fmla="*/ 2509737 h 5148000"/>
              <a:gd name="connsiteX61" fmla="*/ 4505567 w 9143999"/>
              <a:gd name="connsiteY61" fmla="*/ 2478084 h 5148000"/>
              <a:gd name="connsiteX62" fmla="*/ 4555699 w 9143999"/>
              <a:gd name="connsiteY62" fmla="*/ 2483816 h 5148000"/>
              <a:gd name="connsiteX63" fmla="*/ 4558949 w 9143999"/>
              <a:gd name="connsiteY63" fmla="*/ 2444378 h 5148000"/>
              <a:gd name="connsiteX64" fmla="*/ 4508476 w 9143999"/>
              <a:gd name="connsiteY64" fmla="*/ 2439074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4189037" y="2738323"/>
                </a:moveTo>
                <a:lnTo>
                  <a:pt x="4189037" y="2766982"/>
                </a:lnTo>
                <a:lnTo>
                  <a:pt x="4957350" y="2766982"/>
                </a:lnTo>
                <a:lnTo>
                  <a:pt x="4957350" y="2738323"/>
                </a:lnTo>
                <a:close/>
                <a:moveTo>
                  <a:pt x="4825176" y="2478939"/>
                </a:moveTo>
                <a:lnTo>
                  <a:pt x="4825176" y="2479024"/>
                </a:lnTo>
                <a:lnTo>
                  <a:pt x="4847333" y="2479024"/>
                </a:lnTo>
                <a:cubicBezTo>
                  <a:pt x="4880184" y="2479024"/>
                  <a:pt x="4894556" y="2493824"/>
                  <a:pt x="4894556" y="2519660"/>
                </a:cubicBezTo>
                <a:cubicBezTo>
                  <a:pt x="4894556" y="2554136"/>
                  <a:pt x="4875222" y="2570561"/>
                  <a:pt x="4846905" y="2570561"/>
                </a:cubicBezTo>
                <a:lnTo>
                  <a:pt x="4818161" y="2570561"/>
                </a:lnTo>
                <a:close/>
                <a:moveTo>
                  <a:pt x="4781204" y="2441554"/>
                </a:moveTo>
                <a:lnTo>
                  <a:pt x="4761100" y="2710947"/>
                </a:lnTo>
                <a:lnTo>
                  <a:pt x="4807895" y="2710947"/>
                </a:lnTo>
                <a:lnTo>
                  <a:pt x="4807895" y="2711032"/>
                </a:lnTo>
                <a:lnTo>
                  <a:pt x="4815680" y="2606321"/>
                </a:lnTo>
                <a:lnTo>
                  <a:pt x="4846478" y="2606321"/>
                </a:lnTo>
                <a:lnTo>
                  <a:pt x="4870260" y="2657222"/>
                </a:lnTo>
                <a:cubicBezTo>
                  <a:pt x="4880098" y="2678182"/>
                  <a:pt x="4888739" y="2692982"/>
                  <a:pt x="4902683" y="2711032"/>
                </a:cubicBezTo>
                <a:lnTo>
                  <a:pt x="4957263" y="2711032"/>
                </a:lnTo>
                <a:cubicBezTo>
                  <a:pt x="4940496" y="2686394"/>
                  <a:pt x="4931427" y="2671594"/>
                  <a:pt x="4919108" y="2648582"/>
                </a:cubicBezTo>
                <a:lnTo>
                  <a:pt x="4891220" y="2595199"/>
                </a:lnTo>
                <a:cubicBezTo>
                  <a:pt x="4923215" y="2583650"/>
                  <a:pt x="4944602" y="2556189"/>
                  <a:pt x="4944602" y="2516324"/>
                </a:cubicBezTo>
                <a:cubicBezTo>
                  <a:pt x="4944602" y="2468673"/>
                  <a:pt x="4914232" y="2441554"/>
                  <a:pt x="4854690" y="2441554"/>
                </a:cubicBezTo>
                <a:close/>
                <a:moveTo>
                  <a:pt x="4196394" y="2441554"/>
                </a:moveTo>
                <a:lnTo>
                  <a:pt x="4249006" y="2710947"/>
                </a:lnTo>
                <a:lnTo>
                  <a:pt x="4315905" y="2710947"/>
                </a:lnTo>
                <a:lnTo>
                  <a:pt x="4410779" y="2441554"/>
                </a:lnTo>
                <a:lnTo>
                  <a:pt x="4363128" y="2441554"/>
                </a:lnTo>
                <a:lnTo>
                  <a:pt x="4289214" y="2666205"/>
                </a:lnTo>
                <a:lnTo>
                  <a:pt x="4286306" y="2666205"/>
                </a:lnTo>
                <a:lnTo>
                  <a:pt x="4248151" y="2441554"/>
                </a:lnTo>
                <a:close/>
                <a:moveTo>
                  <a:pt x="4684535" y="2439074"/>
                </a:moveTo>
                <a:cubicBezTo>
                  <a:pt x="4629099" y="2439074"/>
                  <a:pt x="4587180" y="2472352"/>
                  <a:pt x="4587180" y="2519148"/>
                </a:cubicBezTo>
                <a:cubicBezTo>
                  <a:pt x="4587180" y="2546694"/>
                  <a:pt x="4597446" y="2564317"/>
                  <a:pt x="4622940" y="2580743"/>
                </a:cubicBezTo>
                <a:lnTo>
                  <a:pt x="4654935" y="2601274"/>
                </a:lnTo>
                <a:cubicBezTo>
                  <a:pt x="4679231" y="2616844"/>
                  <a:pt x="4684535" y="2625912"/>
                  <a:pt x="4684535" y="2641910"/>
                </a:cubicBezTo>
                <a:cubicBezTo>
                  <a:pt x="4684535" y="2660046"/>
                  <a:pt x="4666056" y="2675616"/>
                  <a:pt x="4632350" y="2675616"/>
                </a:cubicBezTo>
                <a:cubicBezTo>
                  <a:pt x="4611391" y="2675616"/>
                  <a:pt x="4594195" y="2673563"/>
                  <a:pt x="4570755" y="2668259"/>
                </a:cubicBezTo>
                <a:lnTo>
                  <a:pt x="4570755" y="2708895"/>
                </a:lnTo>
                <a:cubicBezTo>
                  <a:pt x="4590859" y="2713001"/>
                  <a:pt x="4606087" y="2714626"/>
                  <a:pt x="4628671" y="2714626"/>
                </a:cubicBezTo>
                <a:cubicBezTo>
                  <a:pt x="4691464" y="2714626"/>
                  <a:pt x="4733383" y="2679295"/>
                  <a:pt x="4733383" y="2630019"/>
                </a:cubicBezTo>
                <a:cubicBezTo>
                  <a:pt x="4733383" y="2601274"/>
                  <a:pt x="4723545" y="2584849"/>
                  <a:pt x="4694801" y="2567226"/>
                </a:cubicBezTo>
                <a:lnTo>
                  <a:pt x="4664859" y="2548747"/>
                </a:lnTo>
                <a:cubicBezTo>
                  <a:pt x="4640990" y="2533947"/>
                  <a:pt x="4635259" y="2526163"/>
                  <a:pt x="4635259" y="2509737"/>
                </a:cubicBezTo>
                <a:cubicBezTo>
                  <a:pt x="4635259" y="2493312"/>
                  <a:pt x="4652454" y="2478084"/>
                  <a:pt x="4681626" y="2478084"/>
                </a:cubicBezTo>
                <a:cubicBezTo>
                  <a:pt x="4700532" y="2478084"/>
                  <a:pt x="4714135" y="2479710"/>
                  <a:pt x="4731758" y="2483816"/>
                </a:cubicBezTo>
                <a:lnTo>
                  <a:pt x="4735008" y="2444378"/>
                </a:lnTo>
                <a:cubicBezTo>
                  <a:pt x="4719011" y="2440699"/>
                  <a:pt x="4706264" y="2439074"/>
                  <a:pt x="4684535" y="2439074"/>
                </a:cubicBezTo>
                <a:close/>
                <a:moveTo>
                  <a:pt x="4508476" y="2439074"/>
                </a:moveTo>
                <a:cubicBezTo>
                  <a:pt x="4453040" y="2439074"/>
                  <a:pt x="4411121" y="2472352"/>
                  <a:pt x="4411121" y="2519148"/>
                </a:cubicBezTo>
                <a:cubicBezTo>
                  <a:pt x="4411121" y="2546694"/>
                  <a:pt x="4421387" y="2564317"/>
                  <a:pt x="4446881" y="2580743"/>
                </a:cubicBezTo>
                <a:lnTo>
                  <a:pt x="4478876" y="2601274"/>
                </a:lnTo>
                <a:cubicBezTo>
                  <a:pt x="4503172" y="2616844"/>
                  <a:pt x="4508476" y="2625912"/>
                  <a:pt x="4508476" y="2641910"/>
                </a:cubicBezTo>
                <a:cubicBezTo>
                  <a:pt x="4508476" y="2660046"/>
                  <a:pt x="4489997" y="2675616"/>
                  <a:pt x="4456291" y="2675616"/>
                </a:cubicBezTo>
                <a:cubicBezTo>
                  <a:pt x="4435332" y="2675616"/>
                  <a:pt x="4418136" y="2673563"/>
                  <a:pt x="4394696" y="2668259"/>
                </a:cubicBezTo>
                <a:lnTo>
                  <a:pt x="4394696" y="2708895"/>
                </a:lnTo>
                <a:cubicBezTo>
                  <a:pt x="4414800" y="2713001"/>
                  <a:pt x="4430028" y="2714626"/>
                  <a:pt x="4452612" y="2714626"/>
                </a:cubicBezTo>
                <a:cubicBezTo>
                  <a:pt x="4515405" y="2714626"/>
                  <a:pt x="4557324" y="2679295"/>
                  <a:pt x="4557324" y="2630019"/>
                </a:cubicBezTo>
                <a:cubicBezTo>
                  <a:pt x="4557324" y="2601274"/>
                  <a:pt x="4547486" y="2584849"/>
                  <a:pt x="4518742" y="2567226"/>
                </a:cubicBezTo>
                <a:lnTo>
                  <a:pt x="4488800" y="2548747"/>
                </a:lnTo>
                <a:cubicBezTo>
                  <a:pt x="4464931" y="2533947"/>
                  <a:pt x="4459200" y="2526163"/>
                  <a:pt x="4459200" y="2509737"/>
                </a:cubicBezTo>
                <a:cubicBezTo>
                  <a:pt x="4459200" y="2493312"/>
                  <a:pt x="4476395" y="2478084"/>
                  <a:pt x="4505567" y="2478084"/>
                </a:cubicBezTo>
                <a:cubicBezTo>
                  <a:pt x="4524473" y="2478084"/>
                  <a:pt x="4538076" y="2479710"/>
                  <a:pt x="4555699" y="2483816"/>
                </a:cubicBezTo>
                <a:lnTo>
                  <a:pt x="4558949" y="2444378"/>
                </a:lnTo>
                <a:cubicBezTo>
                  <a:pt x="4542952" y="2440699"/>
                  <a:pt x="4530205" y="2439074"/>
                  <a:pt x="4508476" y="2439074"/>
                </a:cubicBezTo>
                <a:close/>
                <a:moveTo>
                  <a:pt x="0" y="0"/>
                </a:moveTo>
                <a:lnTo>
                  <a:pt x="9143999" y="0"/>
                </a:lnTo>
                <a:lnTo>
                  <a:pt x="9143999" y="5148000"/>
                </a:lnTo>
                <a:lnTo>
                  <a:pt x="0" y="5148000"/>
                </a:lnTo>
                <a:close/>
              </a:path>
            </a:pathLst>
          </a:custGeom>
        </p:spPr>
      </p:pic>
    </p:spTree>
    <p:extLst>
      <p:ext uri="{BB962C8B-B14F-4D97-AF65-F5344CB8AC3E}">
        <p14:creationId xmlns:p14="http://schemas.microsoft.com/office/powerpoint/2010/main" val="2145355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dirty="0"/>
              <a:t>Klik om de stijl te bewerken</a:t>
            </a:r>
          </a:p>
        </p:txBody>
      </p:sp>
      <p:sp>
        <p:nvSpPr>
          <p:cNvPr id="3" name="Tijdelijke aanduiding voor inhoud 2"/>
          <p:cNvSpPr>
            <a:spLocks noGrp="1"/>
          </p:cNvSpPr>
          <p:nvPr>
            <p:ph idx="1"/>
          </p:nvPr>
        </p:nvSpPr>
        <p:spPr>
          <a:xfrm>
            <a:off x="4915942" y="789385"/>
            <a:ext cx="3752999" cy="3876675"/>
          </a:xfrm>
          <a:prstGeom prst="rect">
            <a:avLst/>
          </a:prstGeom>
        </p:spPr>
        <p:txBody>
          <a:bodyPr/>
          <a:lstStyle>
            <a:lvl1pPr>
              <a:defRPr sz="1800"/>
            </a:lvl1pPr>
            <a:lvl2pPr>
              <a:defRPr sz="1500"/>
            </a:lvl2pPr>
            <a:lvl3pPr>
              <a:defRPr sz="1350"/>
            </a:lvl3pPr>
            <a:lvl4pPr>
              <a:defRPr sz="1350"/>
            </a:lvl4pPr>
            <a:lvl5pPr>
              <a:defRPr sz="1200"/>
            </a:lvl5pPr>
            <a:lvl6pPr>
              <a:defRPr sz="1500"/>
            </a:lvl6pPr>
            <a:lvl7pPr>
              <a:defRPr sz="1500"/>
            </a:lvl7pPr>
            <a:lvl8pPr>
              <a:defRPr sz="1500"/>
            </a:lvl8pPr>
            <a:lvl9pPr>
              <a:defRPr sz="15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dirty="0"/>
              <a:t>Klik om de modelstijlen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310879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userDrawn="1">
  <p:cSld name="Titeldia 1">
    <p:bg>
      <p:bgPr>
        <a:solidFill>
          <a:schemeClr val="tx2"/>
        </a:solidFill>
        <a:effectLst/>
      </p:bgPr>
    </p:bg>
    <p:spTree>
      <p:nvGrpSpPr>
        <p:cNvPr id="1" name=""/>
        <p:cNvGrpSpPr/>
        <p:nvPr/>
      </p:nvGrpSpPr>
      <p:grpSpPr>
        <a:xfrm>
          <a:off x="0" y="0"/>
          <a:ext cx="0" cy="0"/>
          <a:chOff x="0" y="0"/>
          <a:chExt cx="0" cy="0"/>
        </a:xfrm>
      </p:grpSpPr>
      <p:sp>
        <p:nvSpPr>
          <p:cNvPr id="4098" name="title"/>
          <p:cNvSpPr>
            <a:spLocks noGrp="1" noChangeArrowheads="1"/>
          </p:cNvSpPr>
          <p:nvPr>
            <p:ph type="ctrTitle" hasCustomPrompt="1"/>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r>
              <a:rPr lang="nl-NL" altLang="nl-NL" noProof="0"/>
              <a:t>Usecaseframeworkvergelijking</a:t>
            </a:r>
            <a:endParaRPr lang="nl-NL" altLang="nl-NL" noProof="0" dirty="0"/>
          </a:p>
        </p:txBody>
      </p:sp>
      <p:sp>
        <p:nvSpPr>
          <p:cNvPr id="4099" name="subtitle"/>
          <p:cNvSpPr>
            <a:spLocks noGrp="1" noChangeArrowheads="1"/>
          </p:cNvSpPr>
          <p:nvPr>
            <p:ph type="subTitle" idx="1" hasCustomPrompt="1"/>
          </p:nvPr>
        </p:nvSpPr>
        <p:spPr>
          <a:xfrm>
            <a:off x="4915942" y="3161699"/>
            <a:ext cx="3752999" cy="10044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r>
              <a:rPr lang="nl-NL" altLang="nl-NL" noProof="0"/>
              <a:t>ATT&amp;CK DEF3ND MaGMa</a:t>
            </a:r>
            <a:endParaRPr lang="nl-NL" altLang="nl-NL" noProof="0" dirty="0"/>
          </a:p>
        </p:txBody>
      </p:sp>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5"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Karlo Luiten</a:t>
            </a:r>
            <a:endParaRPr lang="nl-NL" dirty="0"/>
          </a:p>
        </p:txBody>
      </p:sp>
      <p:sp>
        <p:nvSpPr>
          <p:cNvPr id="2"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470500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1017928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dia 2">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779770" y="0"/>
                </a:lnTo>
                <a:lnTo>
                  <a:pt x="5779770" y="1151890"/>
                </a:lnTo>
                <a:lnTo>
                  <a:pt x="6096000" y="1151890"/>
                </a:lnTo>
                <a:lnTo>
                  <a:pt x="6096000" y="685800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2827222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dia 3">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8" name="speake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289338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eningspread B">
    <p:spTree>
      <p:nvGrpSpPr>
        <p:cNvPr id="1" name=""/>
        <p:cNvGrpSpPr/>
        <p:nvPr/>
      </p:nvGrpSpPr>
      <p:grpSpPr>
        <a:xfrm>
          <a:off x="0" y="0"/>
          <a:ext cx="0" cy="0"/>
          <a:chOff x="0" y="0"/>
          <a:chExt cx="0" cy="0"/>
        </a:xfrm>
      </p:grpSpPr>
      <p:pic>
        <p:nvPicPr>
          <p:cNvPr id="27" name="Graphic 26">
            <a:extLst>
              <a:ext uri="{FF2B5EF4-FFF2-40B4-BE49-F238E27FC236}">
                <a16:creationId xmlns:a16="http://schemas.microsoft.com/office/drawing/2014/main" id="{24E1F7EB-B030-F7DE-7629-01BE2F5FC7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8000"/>
          </a:xfrm>
          <a:custGeom>
            <a:avLst/>
            <a:gdLst>
              <a:gd name="connsiteX0" fmla="*/ 7967661 w 9143999"/>
              <a:gd name="connsiteY0" fmla="*/ 4849894 h 5148000"/>
              <a:gd name="connsiteX1" fmla="*/ 7967661 w 9143999"/>
              <a:gd name="connsiteY1" fmla="*/ 4878553 h 5148000"/>
              <a:gd name="connsiteX2" fmla="*/ 8735974 w 9143999"/>
              <a:gd name="connsiteY2" fmla="*/ 4878553 h 5148000"/>
              <a:gd name="connsiteX3" fmla="*/ 8735974 w 9143999"/>
              <a:gd name="connsiteY3" fmla="*/ 4849894 h 5148000"/>
              <a:gd name="connsiteX4" fmla="*/ 8603800 w 9143999"/>
              <a:gd name="connsiteY4" fmla="*/ 4590510 h 5148000"/>
              <a:gd name="connsiteX5" fmla="*/ 8603800 w 9143999"/>
              <a:gd name="connsiteY5" fmla="*/ 4590595 h 5148000"/>
              <a:gd name="connsiteX6" fmla="*/ 8625957 w 9143999"/>
              <a:gd name="connsiteY6" fmla="*/ 4590595 h 5148000"/>
              <a:gd name="connsiteX7" fmla="*/ 8673180 w 9143999"/>
              <a:gd name="connsiteY7" fmla="*/ 4631231 h 5148000"/>
              <a:gd name="connsiteX8" fmla="*/ 8625529 w 9143999"/>
              <a:gd name="connsiteY8" fmla="*/ 4682132 h 5148000"/>
              <a:gd name="connsiteX9" fmla="*/ 8596785 w 9143999"/>
              <a:gd name="connsiteY9" fmla="*/ 4682132 h 5148000"/>
              <a:gd name="connsiteX10" fmla="*/ 8559828 w 9143999"/>
              <a:gd name="connsiteY10" fmla="*/ 4553125 h 5148000"/>
              <a:gd name="connsiteX11" fmla="*/ 8539724 w 9143999"/>
              <a:gd name="connsiteY11" fmla="*/ 4822518 h 5148000"/>
              <a:gd name="connsiteX12" fmla="*/ 8586519 w 9143999"/>
              <a:gd name="connsiteY12" fmla="*/ 4822518 h 5148000"/>
              <a:gd name="connsiteX13" fmla="*/ 8586519 w 9143999"/>
              <a:gd name="connsiteY13" fmla="*/ 4822603 h 5148000"/>
              <a:gd name="connsiteX14" fmla="*/ 8594304 w 9143999"/>
              <a:gd name="connsiteY14" fmla="*/ 4717892 h 5148000"/>
              <a:gd name="connsiteX15" fmla="*/ 8625102 w 9143999"/>
              <a:gd name="connsiteY15" fmla="*/ 4717892 h 5148000"/>
              <a:gd name="connsiteX16" fmla="*/ 8648884 w 9143999"/>
              <a:gd name="connsiteY16" fmla="*/ 4768793 h 5148000"/>
              <a:gd name="connsiteX17" fmla="*/ 8681307 w 9143999"/>
              <a:gd name="connsiteY17" fmla="*/ 4822603 h 5148000"/>
              <a:gd name="connsiteX18" fmla="*/ 8735887 w 9143999"/>
              <a:gd name="connsiteY18" fmla="*/ 4822603 h 5148000"/>
              <a:gd name="connsiteX19" fmla="*/ 8697732 w 9143999"/>
              <a:gd name="connsiteY19" fmla="*/ 4760153 h 5148000"/>
              <a:gd name="connsiteX20" fmla="*/ 8669844 w 9143999"/>
              <a:gd name="connsiteY20" fmla="*/ 4706770 h 5148000"/>
              <a:gd name="connsiteX21" fmla="*/ 8723226 w 9143999"/>
              <a:gd name="connsiteY21" fmla="*/ 4627895 h 5148000"/>
              <a:gd name="connsiteX22" fmla="*/ 8633314 w 9143999"/>
              <a:gd name="connsiteY22" fmla="*/ 4553125 h 5148000"/>
              <a:gd name="connsiteX23" fmla="*/ 7975018 w 9143999"/>
              <a:gd name="connsiteY23" fmla="*/ 4553125 h 5148000"/>
              <a:gd name="connsiteX24" fmla="*/ 8027630 w 9143999"/>
              <a:gd name="connsiteY24" fmla="*/ 4822518 h 5148000"/>
              <a:gd name="connsiteX25" fmla="*/ 8094529 w 9143999"/>
              <a:gd name="connsiteY25" fmla="*/ 4822518 h 5148000"/>
              <a:gd name="connsiteX26" fmla="*/ 8189403 w 9143999"/>
              <a:gd name="connsiteY26" fmla="*/ 4553125 h 5148000"/>
              <a:gd name="connsiteX27" fmla="*/ 8141752 w 9143999"/>
              <a:gd name="connsiteY27" fmla="*/ 4553125 h 5148000"/>
              <a:gd name="connsiteX28" fmla="*/ 8067838 w 9143999"/>
              <a:gd name="connsiteY28" fmla="*/ 4777776 h 5148000"/>
              <a:gd name="connsiteX29" fmla="*/ 8064930 w 9143999"/>
              <a:gd name="connsiteY29" fmla="*/ 4777776 h 5148000"/>
              <a:gd name="connsiteX30" fmla="*/ 8026775 w 9143999"/>
              <a:gd name="connsiteY30" fmla="*/ 4553125 h 5148000"/>
              <a:gd name="connsiteX31" fmla="*/ 8463159 w 9143999"/>
              <a:gd name="connsiteY31" fmla="*/ 4550645 h 5148000"/>
              <a:gd name="connsiteX32" fmla="*/ 8365804 w 9143999"/>
              <a:gd name="connsiteY32" fmla="*/ 4630719 h 5148000"/>
              <a:gd name="connsiteX33" fmla="*/ 8401564 w 9143999"/>
              <a:gd name="connsiteY33" fmla="*/ 4692314 h 5148000"/>
              <a:gd name="connsiteX34" fmla="*/ 8433559 w 9143999"/>
              <a:gd name="connsiteY34" fmla="*/ 4712845 h 5148000"/>
              <a:gd name="connsiteX35" fmla="*/ 8463159 w 9143999"/>
              <a:gd name="connsiteY35" fmla="*/ 4753481 h 5148000"/>
              <a:gd name="connsiteX36" fmla="*/ 8410974 w 9143999"/>
              <a:gd name="connsiteY36" fmla="*/ 4787187 h 5148000"/>
              <a:gd name="connsiteX37" fmla="*/ 8349379 w 9143999"/>
              <a:gd name="connsiteY37" fmla="*/ 4779830 h 5148000"/>
              <a:gd name="connsiteX38" fmla="*/ 8349379 w 9143999"/>
              <a:gd name="connsiteY38" fmla="*/ 4820466 h 5148000"/>
              <a:gd name="connsiteX39" fmla="*/ 8407295 w 9143999"/>
              <a:gd name="connsiteY39" fmla="*/ 4826197 h 5148000"/>
              <a:gd name="connsiteX40" fmla="*/ 8512007 w 9143999"/>
              <a:gd name="connsiteY40" fmla="*/ 4741590 h 5148000"/>
              <a:gd name="connsiteX41" fmla="*/ 8473425 w 9143999"/>
              <a:gd name="connsiteY41" fmla="*/ 4678797 h 5148000"/>
              <a:gd name="connsiteX42" fmla="*/ 8443483 w 9143999"/>
              <a:gd name="connsiteY42" fmla="*/ 4660318 h 5148000"/>
              <a:gd name="connsiteX43" fmla="*/ 8413883 w 9143999"/>
              <a:gd name="connsiteY43" fmla="*/ 4621308 h 5148000"/>
              <a:gd name="connsiteX44" fmla="*/ 8460250 w 9143999"/>
              <a:gd name="connsiteY44" fmla="*/ 4589655 h 5148000"/>
              <a:gd name="connsiteX45" fmla="*/ 8510382 w 9143999"/>
              <a:gd name="connsiteY45" fmla="*/ 4595387 h 5148000"/>
              <a:gd name="connsiteX46" fmla="*/ 8513632 w 9143999"/>
              <a:gd name="connsiteY46" fmla="*/ 4555949 h 5148000"/>
              <a:gd name="connsiteX47" fmla="*/ 8463159 w 9143999"/>
              <a:gd name="connsiteY47" fmla="*/ 4550645 h 5148000"/>
              <a:gd name="connsiteX48" fmla="*/ 8287100 w 9143999"/>
              <a:gd name="connsiteY48" fmla="*/ 4550645 h 5148000"/>
              <a:gd name="connsiteX49" fmla="*/ 8189745 w 9143999"/>
              <a:gd name="connsiteY49" fmla="*/ 4630719 h 5148000"/>
              <a:gd name="connsiteX50" fmla="*/ 8225505 w 9143999"/>
              <a:gd name="connsiteY50" fmla="*/ 4692314 h 5148000"/>
              <a:gd name="connsiteX51" fmla="*/ 8257500 w 9143999"/>
              <a:gd name="connsiteY51" fmla="*/ 4712845 h 5148000"/>
              <a:gd name="connsiteX52" fmla="*/ 8287100 w 9143999"/>
              <a:gd name="connsiteY52" fmla="*/ 4753481 h 5148000"/>
              <a:gd name="connsiteX53" fmla="*/ 8234915 w 9143999"/>
              <a:gd name="connsiteY53" fmla="*/ 4787187 h 5148000"/>
              <a:gd name="connsiteX54" fmla="*/ 8173320 w 9143999"/>
              <a:gd name="connsiteY54" fmla="*/ 4779830 h 5148000"/>
              <a:gd name="connsiteX55" fmla="*/ 8173320 w 9143999"/>
              <a:gd name="connsiteY55" fmla="*/ 4820466 h 5148000"/>
              <a:gd name="connsiteX56" fmla="*/ 8231236 w 9143999"/>
              <a:gd name="connsiteY56" fmla="*/ 4826197 h 5148000"/>
              <a:gd name="connsiteX57" fmla="*/ 8335948 w 9143999"/>
              <a:gd name="connsiteY57" fmla="*/ 4741590 h 5148000"/>
              <a:gd name="connsiteX58" fmla="*/ 8297366 w 9143999"/>
              <a:gd name="connsiteY58" fmla="*/ 4678797 h 5148000"/>
              <a:gd name="connsiteX59" fmla="*/ 8267424 w 9143999"/>
              <a:gd name="connsiteY59" fmla="*/ 4660318 h 5148000"/>
              <a:gd name="connsiteX60" fmla="*/ 8237824 w 9143999"/>
              <a:gd name="connsiteY60" fmla="*/ 4621308 h 5148000"/>
              <a:gd name="connsiteX61" fmla="*/ 8284191 w 9143999"/>
              <a:gd name="connsiteY61" fmla="*/ 4589655 h 5148000"/>
              <a:gd name="connsiteX62" fmla="*/ 8334323 w 9143999"/>
              <a:gd name="connsiteY62" fmla="*/ 4595387 h 5148000"/>
              <a:gd name="connsiteX63" fmla="*/ 8337573 w 9143999"/>
              <a:gd name="connsiteY63" fmla="*/ 4555949 h 5148000"/>
              <a:gd name="connsiteX64" fmla="*/ 8287100 w 9143999"/>
              <a:gd name="connsiteY64" fmla="*/ 4550645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8000"/>
                </a:lnTo>
                <a:lnTo>
                  <a:pt x="0" y="5148000"/>
                </a:lnTo>
                <a:close/>
              </a:path>
            </a:pathLst>
          </a:custGeom>
        </p:spPr>
      </p:pic>
      <p:pic>
        <p:nvPicPr>
          <p:cNvPr id="20" name="Logo">
            <a:extLst>
              <a:ext uri="{FF2B5EF4-FFF2-40B4-BE49-F238E27FC236}">
                <a16:creationId xmlns:a16="http://schemas.microsoft.com/office/drawing/2014/main" id="{6D56ACAF-92C8-1F40-1F69-51B16EF898D6}"/>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3" name="Date Placeholder 3">
            <a:extLst>
              <a:ext uri="{FF2B5EF4-FFF2-40B4-BE49-F238E27FC236}">
                <a16:creationId xmlns:a16="http://schemas.microsoft.com/office/drawing/2014/main" id="{444F1B75-58C1-5C53-85DE-CB1DB27F521E}"/>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5" name="Title 1">
            <a:extLst>
              <a:ext uri="{FF2B5EF4-FFF2-40B4-BE49-F238E27FC236}">
                <a16:creationId xmlns:a16="http://schemas.microsoft.com/office/drawing/2014/main" id="{399D395C-2C8F-AB46-ACF6-6D4D983D4A0A}"/>
              </a:ext>
            </a:extLst>
          </p:cNvPr>
          <p:cNvSpPr>
            <a:spLocks noGrp="1"/>
          </p:cNvSpPr>
          <p:nvPr>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1590961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dia 4">
    <p:bg>
      <p:bgPr>
        <a:solidFill>
          <a:schemeClr val="bg1"/>
        </a:solidFill>
        <a:effectLst/>
      </p:bgPr>
    </p:bg>
    <p:spTree>
      <p:nvGrpSpPr>
        <p:cNvPr id="1" name=""/>
        <p:cNvGrpSpPr/>
        <p:nvPr/>
      </p:nvGrpSpPr>
      <p:grpSpPr>
        <a:xfrm>
          <a:off x="0" y="0"/>
          <a:ext cx="0" cy="0"/>
          <a:chOff x="0" y="0"/>
          <a:chExt cx="0" cy="0"/>
        </a:xfrm>
      </p:grpSpPr>
      <p:sp>
        <p:nvSpPr>
          <p:cNvPr id="2" name="backdrop"/>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30321303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eldia 5">
    <p:bg>
      <p:bgPr>
        <a:solidFill>
          <a:schemeClr val="bg1"/>
        </a:solidFill>
        <a:effectLst/>
      </p:bgPr>
    </p:bg>
    <p:spTree>
      <p:nvGrpSpPr>
        <p:cNvPr id="1" name=""/>
        <p:cNvGrpSpPr/>
        <p:nvPr/>
      </p:nvGrpSpPr>
      <p:grpSpPr>
        <a:xfrm>
          <a:off x="0" y="0"/>
          <a:ext cx="0" cy="0"/>
          <a:chOff x="0" y="0"/>
          <a:chExt cx="0" cy="0"/>
        </a:xfrm>
      </p:grpSpPr>
      <p:sp>
        <p:nvSpPr>
          <p:cNvPr id="3" name="backdrop"/>
          <p:cNvSpPr/>
          <p:nvPr userDrawn="1"/>
        </p:nvSpPr>
        <p:spPr>
          <a:xfrm>
            <a:off x="0" y="0"/>
            <a:ext cx="9144900" cy="25731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76251" y="1409700"/>
            <a:ext cx="8192692" cy="1160860"/>
          </a:xfrm>
        </p:spPr>
        <p:txBody>
          <a:bodyPr tIns="46800" bIns="46800" anchor="ctr" anchorCtr="0">
            <a:normAutofit/>
          </a:bodyPr>
          <a:lstStyle>
            <a:lvl1pPr defTabSz="456101" eaLnBrk="0" hangingPunct="0">
              <a:defRPr sz="36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76250" y="2812115"/>
            <a:ext cx="8193883" cy="15579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8" name="speaker"/>
          <p:cNvSpPr>
            <a:spLocks noGrp="1"/>
          </p:cNvSpPr>
          <p:nvPr>
            <p:ph type="body" sz="quarter" idx="11" hasCustomPrompt="1"/>
          </p:nvPr>
        </p:nvSpPr>
        <p:spPr>
          <a:xfrm>
            <a:off x="475059" y="4372040"/>
            <a:ext cx="3754041"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75200" y="4733925"/>
            <a:ext cx="3752850"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9386912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ctr" anchorCtr="0"/>
          <a:lstStyle>
            <a:lvl1pPr algn="r">
              <a:defRPr>
                <a:solidFill>
                  <a:schemeClr val="bg1"/>
                </a:solidFill>
              </a:defRPr>
            </a:lvl1pPr>
          </a:lstStyle>
          <a:p>
            <a:r>
              <a:rPr lang="nl-NL" dirty="0"/>
              <a:t>Klik om de stijl te bewerken</a:t>
            </a:r>
          </a:p>
        </p:txBody>
      </p:sp>
      <p:sp>
        <p:nvSpPr>
          <p:cNvPr id="11" name="Tijdelijke aanduiding voor tekst 10"/>
          <p:cNvSpPr>
            <a:spLocks noGrp="1"/>
          </p:cNvSpPr>
          <p:nvPr>
            <p:ph type="body" sz="quarter" idx="13" hasCustomPrompt="1"/>
          </p:nvPr>
        </p:nvSpPr>
        <p:spPr>
          <a:xfrm>
            <a:off x="4814046" y="748835"/>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5" name="Tijdelijke aanduiding voor tekst 14"/>
          <p:cNvSpPr>
            <a:spLocks noGrp="1"/>
          </p:cNvSpPr>
          <p:nvPr>
            <p:ph type="body" sz="quarter" idx="14"/>
          </p:nvPr>
        </p:nvSpPr>
        <p:spPr>
          <a:xfrm>
            <a:off x="5843799" y="687694"/>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17" name="Tijdelijke aanduiding voor tekst 10"/>
          <p:cNvSpPr>
            <a:spLocks noGrp="1"/>
          </p:cNvSpPr>
          <p:nvPr>
            <p:ph type="body" sz="quarter" idx="15" hasCustomPrompt="1"/>
          </p:nvPr>
        </p:nvSpPr>
        <p:spPr>
          <a:xfrm>
            <a:off x="4814046" y="1607756"/>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8" name="Tijdelijke aanduiding voor tekst 14"/>
          <p:cNvSpPr>
            <a:spLocks noGrp="1"/>
          </p:cNvSpPr>
          <p:nvPr>
            <p:ph type="body" sz="quarter" idx="16"/>
          </p:nvPr>
        </p:nvSpPr>
        <p:spPr>
          <a:xfrm>
            <a:off x="5843799" y="1546433"/>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19" name="Tijdelijke aanduiding voor tekst 10"/>
          <p:cNvSpPr>
            <a:spLocks noGrp="1"/>
          </p:cNvSpPr>
          <p:nvPr>
            <p:ph type="body" sz="quarter" idx="17" hasCustomPrompt="1"/>
          </p:nvPr>
        </p:nvSpPr>
        <p:spPr>
          <a:xfrm>
            <a:off x="4814046" y="2466679"/>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0" name="Tijdelijke aanduiding voor tekst 14"/>
          <p:cNvSpPr>
            <a:spLocks noGrp="1"/>
          </p:cNvSpPr>
          <p:nvPr>
            <p:ph type="body" sz="quarter" idx="18"/>
          </p:nvPr>
        </p:nvSpPr>
        <p:spPr>
          <a:xfrm>
            <a:off x="5843799" y="24084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21" name="Tijdelijke aanduiding voor tekst 10"/>
          <p:cNvSpPr>
            <a:spLocks noGrp="1"/>
          </p:cNvSpPr>
          <p:nvPr>
            <p:ph type="body" sz="quarter" idx="19" hasCustomPrompt="1"/>
          </p:nvPr>
        </p:nvSpPr>
        <p:spPr>
          <a:xfrm>
            <a:off x="4814046" y="3325600"/>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2" name="Tijdelijke aanduiding voor tekst 14"/>
          <p:cNvSpPr>
            <a:spLocks noGrp="1"/>
          </p:cNvSpPr>
          <p:nvPr>
            <p:ph type="body" sz="quarter" idx="20"/>
          </p:nvPr>
        </p:nvSpPr>
        <p:spPr>
          <a:xfrm>
            <a:off x="5843799" y="3264299"/>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23" name="Tijdelijke aanduiding voor tekst 10"/>
          <p:cNvSpPr>
            <a:spLocks noGrp="1"/>
          </p:cNvSpPr>
          <p:nvPr>
            <p:ph type="body" sz="quarter" idx="21" hasCustomPrompt="1"/>
          </p:nvPr>
        </p:nvSpPr>
        <p:spPr>
          <a:xfrm>
            <a:off x="4814046" y="4184521"/>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4" name="Tijdelijke aanduiding voor tekst 14"/>
          <p:cNvSpPr>
            <a:spLocks noGrp="1"/>
          </p:cNvSpPr>
          <p:nvPr>
            <p:ph type="body" sz="quarter" idx="22"/>
          </p:nvPr>
        </p:nvSpPr>
        <p:spPr>
          <a:xfrm>
            <a:off x="5843799" y="41229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5"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36739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nhoudsopgave met afbeelding">
    <p:bg>
      <p:bgPr>
        <a:solidFill>
          <a:schemeClr val="tx2"/>
        </a:solidFill>
        <a:effectLst/>
      </p:bgPr>
    </p:bg>
    <p:spTree>
      <p:nvGrpSpPr>
        <p:cNvPr id="1" name=""/>
        <p:cNvGrpSpPr/>
        <p:nvPr/>
      </p:nvGrpSpPr>
      <p:grpSpPr>
        <a:xfrm>
          <a:off x="0" y="0"/>
          <a:ext cx="0" cy="0"/>
          <a:chOff x="0" y="0"/>
          <a:chExt cx="0" cy="0"/>
        </a:xfrm>
      </p:grpSpPr>
      <p:sp>
        <p:nvSpPr>
          <p:cNvPr id="2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856605" y="0"/>
                </a:lnTo>
                <a:lnTo>
                  <a:pt x="5856605" y="701993"/>
                </a:lnTo>
                <a:lnTo>
                  <a:pt x="6096000" y="701993"/>
                </a:lnTo>
                <a:lnTo>
                  <a:pt x="6096000" y="685800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914900" y="788401"/>
            <a:ext cx="3752999" cy="711035"/>
          </a:xfrm>
        </p:spPr>
        <p:txBody>
          <a:bodyPr anchor="b" anchorCtr="0"/>
          <a:lstStyle>
            <a:lvl1pPr algn="l">
              <a:lnSpc>
                <a:spcPct val="90000"/>
              </a:lnSpc>
              <a:defRPr>
                <a:solidFill>
                  <a:schemeClr val="bg1"/>
                </a:solidFill>
              </a:defRPr>
            </a:lvl1pPr>
          </a:lstStyle>
          <a:p>
            <a:r>
              <a:rPr lang="nl-NL" dirty="0"/>
              <a:t>Klik om de stijl te bewerken</a:t>
            </a:r>
          </a:p>
        </p:txBody>
      </p:sp>
      <p:sp>
        <p:nvSpPr>
          <p:cNvPr id="15" name="Tijdelijke aanduiding voor tekst 14"/>
          <p:cNvSpPr>
            <a:spLocks noGrp="1"/>
          </p:cNvSpPr>
          <p:nvPr>
            <p:ph type="body" sz="quarter" idx="14"/>
          </p:nvPr>
        </p:nvSpPr>
        <p:spPr>
          <a:xfrm>
            <a:off x="4914900" y="1717200"/>
            <a:ext cx="3752999" cy="2948860"/>
          </a:xfrm>
        </p:spPr>
        <p:txBody>
          <a:bodyPr anchor="t" anchorCtr="0">
            <a:normAutofit/>
          </a:bodyPr>
          <a:lstStyle>
            <a:lvl1pPr marL="342900" indent="-342900">
              <a:buClr>
                <a:schemeClr val="bg1"/>
              </a:buClr>
              <a:buFont typeface="+mj-lt"/>
              <a:buAutoNum type="arabicPeriod"/>
              <a:defRPr sz="1800" baseline="0">
                <a:solidFill>
                  <a:schemeClr val="bg1"/>
                </a:solidFill>
              </a:defRPr>
            </a:lvl1pPr>
            <a:lvl2pPr marL="513000" indent="-162000">
              <a:buClr>
                <a:schemeClr val="bg1"/>
              </a:buClr>
              <a:buFont typeface="Verdana" panose="020B0604030504040204" pitchFamily="34" charset="0"/>
              <a:buChar char="–"/>
              <a:defRPr sz="1500" baseline="0">
                <a:solidFill>
                  <a:schemeClr val="bg1"/>
                </a:solidFill>
              </a:defRPr>
            </a:lvl2pPr>
            <a:lvl3pPr marL="710100" indent="-237600">
              <a:buClr>
                <a:schemeClr val="bg1"/>
              </a:buClr>
              <a:buFont typeface="Wingdings" panose="05000000000000000000" pitchFamily="2" charset="2"/>
              <a:buChar char="§"/>
              <a:defRPr sz="1350">
                <a:solidFill>
                  <a:schemeClr val="bg1"/>
                </a:solidFill>
              </a:defRPr>
            </a:lvl3pPr>
            <a:lvl4pPr marL="945000" indent="-237600">
              <a:buClr>
                <a:schemeClr val="bg1"/>
              </a:buClr>
              <a:buFont typeface="Arial" panose="020B0604020202020204" pitchFamily="34" charset="0"/>
              <a:buChar char="•"/>
              <a:defRPr sz="1350">
                <a:solidFill>
                  <a:schemeClr val="bg1"/>
                </a:solidFill>
              </a:defRPr>
            </a:lvl4pPr>
            <a:lvl5pPr marL="1182600" indent="-237600">
              <a:buClr>
                <a:schemeClr val="bg1"/>
              </a:buClr>
              <a:buFont typeface="Verdana" panose="020B0604030504040204" pitchFamily="34" charset="0"/>
              <a:buChar char="–"/>
              <a:defRPr sz="1200" baseline="0">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091453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b" anchorCtr="0"/>
          <a:lstStyle>
            <a:lvl1pPr algn="r">
              <a:lnSpc>
                <a:spcPct val="90000"/>
              </a:lnSpc>
              <a:defRPr>
                <a:solidFill>
                  <a:schemeClr val="bg1"/>
                </a:solidFill>
              </a:defRPr>
            </a:lvl1pPr>
          </a:lstStyle>
          <a:p>
            <a:r>
              <a:rPr lang="nl-NL" dirty="0"/>
              <a:t>Klik om de stijl te bewerken</a:t>
            </a:r>
          </a:p>
        </p:txBody>
      </p:sp>
      <p:sp>
        <p:nvSpPr>
          <p:cNvPr id="11" name="Sectienummer"/>
          <p:cNvSpPr>
            <a:spLocks noGrp="1"/>
          </p:cNvSpPr>
          <p:nvPr>
            <p:ph type="body" sz="quarter" idx="13" hasCustomPrompt="1"/>
          </p:nvPr>
        </p:nvSpPr>
        <p:spPr>
          <a:xfrm>
            <a:off x="476249" y="878680"/>
            <a:ext cx="3752851" cy="1097756"/>
          </a:xfrm>
        </p:spPr>
        <p:txBody>
          <a:bodyPr rIns="0" anchor="b" anchorCtr="0">
            <a:normAutofit/>
          </a:bodyPr>
          <a:lstStyle>
            <a:lvl1pPr marL="0" indent="0" algn="r">
              <a:buFontTx/>
              <a:buNone/>
              <a:defRPr sz="7200" b="1">
                <a:solidFill>
                  <a:schemeClr val="bg1"/>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5" name="Ondertitel"/>
          <p:cNvSpPr>
            <a:spLocks noGrp="1"/>
          </p:cNvSpPr>
          <p:nvPr>
            <p:ph type="body" sz="quarter" idx="14"/>
          </p:nvPr>
        </p:nvSpPr>
        <p:spPr>
          <a:xfrm>
            <a:off x="476249" y="3165873"/>
            <a:ext cx="3752851" cy="1500188"/>
          </a:xfrm>
        </p:spPr>
        <p:txBody>
          <a:bodyPr tIns="90000" rIns="100800" anchor="t" anchorCtr="0">
            <a:normAutofit/>
          </a:bodyPr>
          <a:lstStyle>
            <a:lvl1pPr marL="0" indent="0" algn="r">
              <a:buFontTx/>
              <a:buNone/>
              <a:defRPr sz="1800">
                <a:solidFill>
                  <a:schemeClr val="bg1"/>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896970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dirty="0"/>
              <a:t>Klik om de stijl te bewerken</a:t>
            </a:r>
          </a:p>
        </p:txBody>
      </p:sp>
      <p:sp>
        <p:nvSpPr>
          <p:cNvPr id="3" name="Tijdelijke aanduiding voor inhoud 2"/>
          <p:cNvSpPr>
            <a:spLocks noGrp="1"/>
          </p:cNvSpPr>
          <p:nvPr>
            <p:ph sz="half" idx="1"/>
          </p:nvPr>
        </p:nvSpPr>
        <p:spPr>
          <a:xfrm>
            <a:off x="476250" y="1707356"/>
            <a:ext cx="3919538" cy="2958704"/>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p:nvPr>
        </p:nvSpPr>
        <p:spPr>
          <a:xfrm>
            <a:off x="4914899" y="1707356"/>
            <a:ext cx="3752999" cy="2958704"/>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1909181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dirty="0"/>
              <a:t>Klik om de stijl te bewerken</a:t>
            </a:r>
          </a:p>
        </p:txBody>
      </p:sp>
      <p:sp>
        <p:nvSpPr>
          <p:cNvPr id="3" name="Tijdelijke aanduiding voor inhoud 2"/>
          <p:cNvSpPr>
            <a:spLocks noGrp="1"/>
          </p:cNvSpPr>
          <p:nvPr>
            <p:ph sz="half" idx="1"/>
          </p:nvPr>
        </p:nvSpPr>
        <p:spPr>
          <a:xfrm>
            <a:off x="476252" y="2215304"/>
            <a:ext cx="3752999" cy="2450757"/>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p:nvPr>
        </p:nvSpPr>
        <p:spPr>
          <a:xfrm>
            <a:off x="4914899" y="2215304"/>
            <a:ext cx="3754041" cy="2450757"/>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9" name="Tijdelijke aanduiding voor tekst 8"/>
          <p:cNvSpPr>
            <a:spLocks noGrp="1"/>
          </p:cNvSpPr>
          <p:nvPr>
            <p:ph type="body" sz="quarter" idx="13"/>
          </p:nvPr>
        </p:nvSpPr>
        <p:spPr>
          <a:xfrm>
            <a:off x="476252" y="1729528"/>
            <a:ext cx="3752999" cy="486000"/>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dirty="0"/>
              <a:t>Klik om de modelstijlen te bewerken</a:t>
            </a:r>
          </a:p>
        </p:txBody>
      </p:sp>
      <p:sp>
        <p:nvSpPr>
          <p:cNvPr id="10" name="Tijdelijke aanduiding voor tekst 8"/>
          <p:cNvSpPr>
            <a:spLocks noGrp="1"/>
          </p:cNvSpPr>
          <p:nvPr>
            <p:ph type="body" sz="quarter" idx="14"/>
          </p:nvPr>
        </p:nvSpPr>
        <p:spPr>
          <a:xfrm>
            <a:off x="4914901" y="1729528"/>
            <a:ext cx="3752999" cy="485421"/>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dirty="0"/>
              <a:t>Klik om de modelstijlen te bewerken</a:t>
            </a:r>
          </a:p>
        </p:txBody>
      </p:sp>
    </p:spTree>
    <p:extLst>
      <p:ext uri="{BB962C8B-B14F-4D97-AF65-F5344CB8AC3E}">
        <p14:creationId xmlns:p14="http://schemas.microsoft.com/office/powerpoint/2010/main" val="5220370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711035"/>
          </a:xfrm>
        </p:spPr>
        <p:txBody>
          <a:bodyPr/>
          <a:lstStyle>
            <a:lvl1pPr>
              <a:lnSpc>
                <a:spcPct val="90000"/>
              </a:lnSpc>
              <a:defRPr/>
            </a:lvl1pPr>
          </a:lstStyle>
          <a:p>
            <a:r>
              <a:rPr lang="nl-NL" dirty="0"/>
              <a:t>Klik om de stijl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8" name="Tijdelijke aanduiding voor afbeelding 7"/>
          <p:cNvSpPr>
            <a:spLocks noGrp="1"/>
          </p:cNvSpPr>
          <p:nvPr>
            <p:ph type="pic" sz="quarter" idx="13" hasCustomPrompt="1"/>
          </p:nvPr>
        </p:nvSpPr>
        <p:spPr>
          <a:xfrm>
            <a:off x="476251" y="1707357"/>
            <a:ext cx="8192690" cy="300871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Tree>
    <p:extLst>
      <p:ext uri="{BB962C8B-B14F-4D97-AF65-F5344CB8AC3E}">
        <p14:creationId xmlns:p14="http://schemas.microsoft.com/office/powerpoint/2010/main" val="2297060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8" name="Tijdelijke aanduiding voor afbeelding 7"/>
          <p:cNvSpPr>
            <a:spLocks noGrp="1"/>
          </p:cNvSpPr>
          <p:nvPr>
            <p:ph type="pic" sz="quarter" idx="13" hasCustomPrompt="1"/>
          </p:nvPr>
        </p:nvSpPr>
        <p:spPr>
          <a:xfrm>
            <a:off x="476251" y="789385"/>
            <a:ext cx="8192690" cy="3876675"/>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Tree>
    <p:extLst>
      <p:ext uri="{BB962C8B-B14F-4D97-AF65-F5344CB8AC3E}">
        <p14:creationId xmlns:p14="http://schemas.microsoft.com/office/powerpoint/2010/main" val="31681266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eldia NCTV">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6186181" cy="1557900"/>
          </a:xfrm>
          <a:prstGeom prst="rect">
            <a:avLst/>
          </a:prstGeom>
        </p:spPr>
      </p:pic>
      <p:sp>
        <p:nvSpPr>
          <p:cNvPr id="9" name="title">
            <a:extLst>
              <a:ext uri="{FF2B5EF4-FFF2-40B4-BE49-F238E27FC236}">
                <a16:creationId xmlns:a16="http://schemas.microsoft.com/office/drawing/2014/main" id="{5137D17D-0AF8-44A0-99F5-EBC92ED0ADEB}"/>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dirty="0"/>
          </a:p>
        </p:txBody>
      </p:sp>
      <p:sp>
        <p:nvSpPr>
          <p:cNvPr id="10" name="subtitle">
            <a:extLst>
              <a:ext uri="{FF2B5EF4-FFF2-40B4-BE49-F238E27FC236}">
                <a16:creationId xmlns:a16="http://schemas.microsoft.com/office/drawing/2014/main" id="{7F2D1F8B-8C98-4C4C-B853-EFE96426CE24}"/>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11" name="speaker">
            <a:extLst>
              <a:ext uri="{FF2B5EF4-FFF2-40B4-BE49-F238E27FC236}">
                <a16:creationId xmlns:a16="http://schemas.microsoft.com/office/drawing/2014/main" id="{6CDDC9BC-6BE8-4EF6-B1D8-78980FAF6197}"/>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12" name="Tijdelijke aanduiding voor datum 1">
            <a:extLst>
              <a:ext uri="{FF2B5EF4-FFF2-40B4-BE49-F238E27FC236}">
                <a16:creationId xmlns:a16="http://schemas.microsoft.com/office/drawing/2014/main" id="{0344BB47-02F8-4604-9E4B-11D51EE5AC2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164031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0"/>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29" y="1941750"/>
            <a:ext cx="4211671"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dirty="0"/>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dirty="0"/>
          </a:p>
        </p:txBody>
      </p:sp>
    </p:spTree>
    <p:extLst>
      <p:ext uri="{BB962C8B-B14F-4D97-AF65-F5344CB8AC3E}">
        <p14:creationId xmlns:p14="http://schemas.microsoft.com/office/powerpoint/2010/main" val="3133428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Grote tekst A">
    <p:bg>
      <p:bgPr>
        <a:solidFill>
          <a:schemeClr val="tx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bg2"/>
                </a:solidFill>
                <a:latin typeface="+mn-lt"/>
              </a:defRPr>
            </a:lvl1pPr>
          </a:lstStyle>
          <a:p>
            <a:pPr lvl="0"/>
            <a:endParaRPr lang="nl-NL" altLang="nl-NL" noProof="0" dirty="0"/>
          </a:p>
        </p:txBody>
      </p:sp>
    </p:spTree>
    <p:extLst>
      <p:ext uri="{BB962C8B-B14F-4D97-AF65-F5344CB8AC3E}">
        <p14:creationId xmlns:p14="http://schemas.microsoft.com/office/powerpoint/2010/main" val="2645543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Grote tekst B">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Tree>
    <p:extLst>
      <p:ext uri="{BB962C8B-B14F-4D97-AF65-F5344CB8AC3E}">
        <p14:creationId xmlns:p14="http://schemas.microsoft.com/office/powerpoint/2010/main" val="27645293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tx2"/>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14757315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bg1"/>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360541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dirty="0"/>
              <a:t>Klik om de stijl te bewerken</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dirty="0"/>
              <a:t>Klik om de modelstijlen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4207510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fbeelding verticaal kleur">
    <p:bg>
      <p:bgPr>
        <a:solidFill>
          <a:schemeClr val="tx2"/>
        </a:solidFill>
        <a:effectLst/>
      </p:bgPr>
    </p:bg>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22762666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2305128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3418631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fbeelding horizontaal wit">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7246210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28693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eningspread D">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2479E12C-A807-4C65-6E1B-109BFACEFD4F}"/>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4561200" y="0"/>
            <a:ext cx="4582800" cy="5148000"/>
          </a:xfrm>
          <a:custGeom>
            <a:avLst/>
            <a:gdLst>
              <a:gd name="connsiteX0" fmla="*/ 3395663 w 4572001"/>
              <a:gd name="connsiteY0" fmla="*/ 4854394 h 5148000"/>
              <a:gd name="connsiteX1" fmla="*/ 3395663 w 4572001"/>
              <a:gd name="connsiteY1" fmla="*/ 4883053 h 5148000"/>
              <a:gd name="connsiteX2" fmla="*/ 4163976 w 4572001"/>
              <a:gd name="connsiteY2" fmla="*/ 4883053 h 5148000"/>
              <a:gd name="connsiteX3" fmla="*/ 4163976 w 4572001"/>
              <a:gd name="connsiteY3" fmla="*/ 4854394 h 5148000"/>
              <a:gd name="connsiteX4" fmla="*/ 4031802 w 4572001"/>
              <a:gd name="connsiteY4" fmla="*/ 4595010 h 5148000"/>
              <a:gd name="connsiteX5" fmla="*/ 4031802 w 4572001"/>
              <a:gd name="connsiteY5" fmla="*/ 4595095 h 5148000"/>
              <a:gd name="connsiteX6" fmla="*/ 4053959 w 4572001"/>
              <a:gd name="connsiteY6" fmla="*/ 4595095 h 5148000"/>
              <a:gd name="connsiteX7" fmla="*/ 4101182 w 4572001"/>
              <a:gd name="connsiteY7" fmla="*/ 4635731 h 5148000"/>
              <a:gd name="connsiteX8" fmla="*/ 4053531 w 4572001"/>
              <a:gd name="connsiteY8" fmla="*/ 4686632 h 5148000"/>
              <a:gd name="connsiteX9" fmla="*/ 4024787 w 4572001"/>
              <a:gd name="connsiteY9" fmla="*/ 4686632 h 5148000"/>
              <a:gd name="connsiteX10" fmla="*/ 3987830 w 4572001"/>
              <a:gd name="connsiteY10" fmla="*/ 4557625 h 5148000"/>
              <a:gd name="connsiteX11" fmla="*/ 3967726 w 4572001"/>
              <a:gd name="connsiteY11" fmla="*/ 4827018 h 5148000"/>
              <a:gd name="connsiteX12" fmla="*/ 4014521 w 4572001"/>
              <a:gd name="connsiteY12" fmla="*/ 4827018 h 5148000"/>
              <a:gd name="connsiteX13" fmla="*/ 4014521 w 4572001"/>
              <a:gd name="connsiteY13" fmla="*/ 4827103 h 5148000"/>
              <a:gd name="connsiteX14" fmla="*/ 4022306 w 4572001"/>
              <a:gd name="connsiteY14" fmla="*/ 4722392 h 5148000"/>
              <a:gd name="connsiteX15" fmla="*/ 4053104 w 4572001"/>
              <a:gd name="connsiteY15" fmla="*/ 4722392 h 5148000"/>
              <a:gd name="connsiteX16" fmla="*/ 4076886 w 4572001"/>
              <a:gd name="connsiteY16" fmla="*/ 4773293 h 5148000"/>
              <a:gd name="connsiteX17" fmla="*/ 4109309 w 4572001"/>
              <a:gd name="connsiteY17" fmla="*/ 4827103 h 5148000"/>
              <a:gd name="connsiteX18" fmla="*/ 4163889 w 4572001"/>
              <a:gd name="connsiteY18" fmla="*/ 4827103 h 5148000"/>
              <a:gd name="connsiteX19" fmla="*/ 4125734 w 4572001"/>
              <a:gd name="connsiteY19" fmla="*/ 4764653 h 5148000"/>
              <a:gd name="connsiteX20" fmla="*/ 4097846 w 4572001"/>
              <a:gd name="connsiteY20" fmla="*/ 4711270 h 5148000"/>
              <a:gd name="connsiteX21" fmla="*/ 4151228 w 4572001"/>
              <a:gd name="connsiteY21" fmla="*/ 4632395 h 5148000"/>
              <a:gd name="connsiteX22" fmla="*/ 4061316 w 4572001"/>
              <a:gd name="connsiteY22" fmla="*/ 4557625 h 5148000"/>
              <a:gd name="connsiteX23" fmla="*/ 3403020 w 4572001"/>
              <a:gd name="connsiteY23" fmla="*/ 4557625 h 5148000"/>
              <a:gd name="connsiteX24" fmla="*/ 3455632 w 4572001"/>
              <a:gd name="connsiteY24" fmla="*/ 4827018 h 5148000"/>
              <a:gd name="connsiteX25" fmla="*/ 3522531 w 4572001"/>
              <a:gd name="connsiteY25" fmla="*/ 4827018 h 5148000"/>
              <a:gd name="connsiteX26" fmla="*/ 3617405 w 4572001"/>
              <a:gd name="connsiteY26" fmla="*/ 4557625 h 5148000"/>
              <a:gd name="connsiteX27" fmla="*/ 3569754 w 4572001"/>
              <a:gd name="connsiteY27" fmla="*/ 4557625 h 5148000"/>
              <a:gd name="connsiteX28" fmla="*/ 3495840 w 4572001"/>
              <a:gd name="connsiteY28" fmla="*/ 4782276 h 5148000"/>
              <a:gd name="connsiteX29" fmla="*/ 3492932 w 4572001"/>
              <a:gd name="connsiteY29" fmla="*/ 4782276 h 5148000"/>
              <a:gd name="connsiteX30" fmla="*/ 3454777 w 4572001"/>
              <a:gd name="connsiteY30" fmla="*/ 4557625 h 5148000"/>
              <a:gd name="connsiteX31" fmla="*/ 3891161 w 4572001"/>
              <a:gd name="connsiteY31" fmla="*/ 4555145 h 5148000"/>
              <a:gd name="connsiteX32" fmla="*/ 3793806 w 4572001"/>
              <a:gd name="connsiteY32" fmla="*/ 4635219 h 5148000"/>
              <a:gd name="connsiteX33" fmla="*/ 3829566 w 4572001"/>
              <a:gd name="connsiteY33" fmla="*/ 4696814 h 5148000"/>
              <a:gd name="connsiteX34" fmla="*/ 3861561 w 4572001"/>
              <a:gd name="connsiteY34" fmla="*/ 4717345 h 5148000"/>
              <a:gd name="connsiteX35" fmla="*/ 3891161 w 4572001"/>
              <a:gd name="connsiteY35" fmla="*/ 4757981 h 5148000"/>
              <a:gd name="connsiteX36" fmla="*/ 3838976 w 4572001"/>
              <a:gd name="connsiteY36" fmla="*/ 4791687 h 5148000"/>
              <a:gd name="connsiteX37" fmla="*/ 3777381 w 4572001"/>
              <a:gd name="connsiteY37" fmla="*/ 4784330 h 5148000"/>
              <a:gd name="connsiteX38" fmla="*/ 3777381 w 4572001"/>
              <a:gd name="connsiteY38" fmla="*/ 4824966 h 5148000"/>
              <a:gd name="connsiteX39" fmla="*/ 3835297 w 4572001"/>
              <a:gd name="connsiteY39" fmla="*/ 4830697 h 5148000"/>
              <a:gd name="connsiteX40" fmla="*/ 3940009 w 4572001"/>
              <a:gd name="connsiteY40" fmla="*/ 4746090 h 5148000"/>
              <a:gd name="connsiteX41" fmla="*/ 3901427 w 4572001"/>
              <a:gd name="connsiteY41" fmla="*/ 4683297 h 5148000"/>
              <a:gd name="connsiteX42" fmla="*/ 3871485 w 4572001"/>
              <a:gd name="connsiteY42" fmla="*/ 4664818 h 5148000"/>
              <a:gd name="connsiteX43" fmla="*/ 3841885 w 4572001"/>
              <a:gd name="connsiteY43" fmla="*/ 4625808 h 5148000"/>
              <a:gd name="connsiteX44" fmla="*/ 3888252 w 4572001"/>
              <a:gd name="connsiteY44" fmla="*/ 4594155 h 5148000"/>
              <a:gd name="connsiteX45" fmla="*/ 3938384 w 4572001"/>
              <a:gd name="connsiteY45" fmla="*/ 4599887 h 5148000"/>
              <a:gd name="connsiteX46" fmla="*/ 3941634 w 4572001"/>
              <a:gd name="connsiteY46" fmla="*/ 4560449 h 5148000"/>
              <a:gd name="connsiteX47" fmla="*/ 3891161 w 4572001"/>
              <a:gd name="connsiteY47" fmla="*/ 4555145 h 5148000"/>
              <a:gd name="connsiteX48" fmla="*/ 3715102 w 4572001"/>
              <a:gd name="connsiteY48" fmla="*/ 4555145 h 5148000"/>
              <a:gd name="connsiteX49" fmla="*/ 3617747 w 4572001"/>
              <a:gd name="connsiteY49" fmla="*/ 4635219 h 5148000"/>
              <a:gd name="connsiteX50" fmla="*/ 3653507 w 4572001"/>
              <a:gd name="connsiteY50" fmla="*/ 4696814 h 5148000"/>
              <a:gd name="connsiteX51" fmla="*/ 3685502 w 4572001"/>
              <a:gd name="connsiteY51" fmla="*/ 4717345 h 5148000"/>
              <a:gd name="connsiteX52" fmla="*/ 3715102 w 4572001"/>
              <a:gd name="connsiteY52" fmla="*/ 4757981 h 5148000"/>
              <a:gd name="connsiteX53" fmla="*/ 3662917 w 4572001"/>
              <a:gd name="connsiteY53" fmla="*/ 4791687 h 5148000"/>
              <a:gd name="connsiteX54" fmla="*/ 3601322 w 4572001"/>
              <a:gd name="connsiteY54" fmla="*/ 4784330 h 5148000"/>
              <a:gd name="connsiteX55" fmla="*/ 3601322 w 4572001"/>
              <a:gd name="connsiteY55" fmla="*/ 4824966 h 5148000"/>
              <a:gd name="connsiteX56" fmla="*/ 3659238 w 4572001"/>
              <a:gd name="connsiteY56" fmla="*/ 4830697 h 5148000"/>
              <a:gd name="connsiteX57" fmla="*/ 3763950 w 4572001"/>
              <a:gd name="connsiteY57" fmla="*/ 4746090 h 5148000"/>
              <a:gd name="connsiteX58" fmla="*/ 3725368 w 4572001"/>
              <a:gd name="connsiteY58" fmla="*/ 4683297 h 5148000"/>
              <a:gd name="connsiteX59" fmla="*/ 3695426 w 4572001"/>
              <a:gd name="connsiteY59" fmla="*/ 4664818 h 5148000"/>
              <a:gd name="connsiteX60" fmla="*/ 3665826 w 4572001"/>
              <a:gd name="connsiteY60" fmla="*/ 4625808 h 5148000"/>
              <a:gd name="connsiteX61" fmla="*/ 3712193 w 4572001"/>
              <a:gd name="connsiteY61" fmla="*/ 4594155 h 5148000"/>
              <a:gd name="connsiteX62" fmla="*/ 3762325 w 4572001"/>
              <a:gd name="connsiteY62" fmla="*/ 4599887 h 5148000"/>
              <a:gd name="connsiteX63" fmla="*/ 3765575 w 4572001"/>
              <a:gd name="connsiteY63" fmla="*/ 4560449 h 5148000"/>
              <a:gd name="connsiteX64" fmla="*/ 3715102 w 4572001"/>
              <a:gd name="connsiteY64" fmla="*/ 4555145 h 5148000"/>
              <a:gd name="connsiteX65" fmla="*/ 0 w 4572001"/>
              <a:gd name="connsiteY65" fmla="*/ 0 h 5148000"/>
              <a:gd name="connsiteX66" fmla="*/ 4572001 w 4572001"/>
              <a:gd name="connsiteY66" fmla="*/ 0 h 5148000"/>
              <a:gd name="connsiteX67" fmla="*/ 4572001 w 4572001"/>
              <a:gd name="connsiteY67" fmla="*/ 5148000 h 5148000"/>
              <a:gd name="connsiteX68" fmla="*/ 0 w 4572001"/>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572001" h="5148000">
                <a:moveTo>
                  <a:pt x="3395663" y="4854394"/>
                </a:moveTo>
                <a:lnTo>
                  <a:pt x="3395663" y="4883053"/>
                </a:lnTo>
                <a:lnTo>
                  <a:pt x="4163976" y="4883053"/>
                </a:lnTo>
                <a:lnTo>
                  <a:pt x="4163976" y="4854394"/>
                </a:lnTo>
                <a:close/>
                <a:moveTo>
                  <a:pt x="4031802" y="4595010"/>
                </a:moveTo>
                <a:lnTo>
                  <a:pt x="4031802" y="4595095"/>
                </a:lnTo>
                <a:lnTo>
                  <a:pt x="4053959" y="4595095"/>
                </a:lnTo>
                <a:cubicBezTo>
                  <a:pt x="4086810" y="4595095"/>
                  <a:pt x="4101182" y="4609895"/>
                  <a:pt x="4101182" y="4635731"/>
                </a:cubicBezTo>
                <a:cubicBezTo>
                  <a:pt x="4101182" y="4670207"/>
                  <a:pt x="4081848" y="4686632"/>
                  <a:pt x="4053531" y="4686632"/>
                </a:cubicBezTo>
                <a:lnTo>
                  <a:pt x="4024787" y="4686632"/>
                </a:lnTo>
                <a:close/>
                <a:moveTo>
                  <a:pt x="3987830" y="4557625"/>
                </a:moveTo>
                <a:lnTo>
                  <a:pt x="3967726" y="4827018"/>
                </a:lnTo>
                <a:lnTo>
                  <a:pt x="4014521" y="4827018"/>
                </a:lnTo>
                <a:lnTo>
                  <a:pt x="4014521" y="4827103"/>
                </a:lnTo>
                <a:lnTo>
                  <a:pt x="4022306" y="4722392"/>
                </a:lnTo>
                <a:lnTo>
                  <a:pt x="4053104" y="4722392"/>
                </a:lnTo>
                <a:lnTo>
                  <a:pt x="4076886" y="4773293"/>
                </a:lnTo>
                <a:cubicBezTo>
                  <a:pt x="4086724" y="4794253"/>
                  <a:pt x="4095365" y="4809053"/>
                  <a:pt x="4109309" y="4827103"/>
                </a:cubicBezTo>
                <a:lnTo>
                  <a:pt x="4163889" y="4827103"/>
                </a:lnTo>
                <a:cubicBezTo>
                  <a:pt x="4147122" y="4802465"/>
                  <a:pt x="4138053" y="4787665"/>
                  <a:pt x="4125734" y="4764653"/>
                </a:cubicBezTo>
                <a:lnTo>
                  <a:pt x="4097846" y="4711270"/>
                </a:lnTo>
                <a:cubicBezTo>
                  <a:pt x="4129841" y="4699721"/>
                  <a:pt x="4151228" y="4672260"/>
                  <a:pt x="4151228" y="4632395"/>
                </a:cubicBezTo>
                <a:cubicBezTo>
                  <a:pt x="4151228" y="4584744"/>
                  <a:pt x="4120858" y="4557625"/>
                  <a:pt x="4061316" y="4557625"/>
                </a:cubicBezTo>
                <a:close/>
                <a:moveTo>
                  <a:pt x="3403020" y="4557625"/>
                </a:moveTo>
                <a:lnTo>
                  <a:pt x="3455632" y="4827018"/>
                </a:lnTo>
                <a:lnTo>
                  <a:pt x="3522531" y="4827018"/>
                </a:lnTo>
                <a:lnTo>
                  <a:pt x="3617405" y="4557625"/>
                </a:lnTo>
                <a:lnTo>
                  <a:pt x="3569754" y="4557625"/>
                </a:lnTo>
                <a:lnTo>
                  <a:pt x="3495840" y="4782276"/>
                </a:lnTo>
                <a:lnTo>
                  <a:pt x="3492932" y="4782276"/>
                </a:lnTo>
                <a:lnTo>
                  <a:pt x="3454777" y="4557625"/>
                </a:lnTo>
                <a:close/>
                <a:moveTo>
                  <a:pt x="3891161" y="4555145"/>
                </a:moveTo>
                <a:cubicBezTo>
                  <a:pt x="3835725" y="4555145"/>
                  <a:pt x="3793806" y="4588423"/>
                  <a:pt x="3793806" y="4635219"/>
                </a:cubicBezTo>
                <a:cubicBezTo>
                  <a:pt x="3793806" y="4662765"/>
                  <a:pt x="3804072" y="4680388"/>
                  <a:pt x="3829566" y="4696814"/>
                </a:cubicBezTo>
                <a:lnTo>
                  <a:pt x="3861561" y="4717345"/>
                </a:lnTo>
                <a:cubicBezTo>
                  <a:pt x="3885857" y="4732915"/>
                  <a:pt x="3891161" y="4741983"/>
                  <a:pt x="3891161" y="4757981"/>
                </a:cubicBezTo>
                <a:cubicBezTo>
                  <a:pt x="3891161" y="4776117"/>
                  <a:pt x="3872682" y="4791687"/>
                  <a:pt x="3838976" y="4791687"/>
                </a:cubicBezTo>
                <a:cubicBezTo>
                  <a:pt x="3818017" y="4791687"/>
                  <a:pt x="3800821" y="4789634"/>
                  <a:pt x="3777381" y="4784330"/>
                </a:cubicBezTo>
                <a:lnTo>
                  <a:pt x="3777381" y="4824966"/>
                </a:lnTo>
                <a:cubicBezTo>
                  <a:pt x="3797485" y="4829072"/>
                  <a:pt x="3812713" y="4830697"/>
                  <a:pt x="3835297" y="4830697"/>
                </a:cubicBezTo>
                <a:cubicBezTo>
                  <a:pt x="3898090" y="4830697"/>
                  <a:pt x="3940009" y="4795366"/>
                  <a:pt x="3940009" y="4746090"/>
                </a:cubicBezTo>
                <a:cubicBezTo>
                  <a:pt x="3940009" y="4717345"/>
                  <a:pt x="3930171" y="4700920"/>
                  <a:pt x="3901427" y="4683297"/>
                </a:cubicBezTo>
                <a:lnTo>
                  <a:pt x="3871485" y="4664818"/>
                </a:lnTo>
                <a:cubicBezTo>
                  <a:pt x="3847616" y="4650018"/>
                  <a:pt x="3841885" y="4642234"/>
                  <a:pt x="3841885" y="4625808"/>
                </a:cubicBezTo>
                <a:cubicBezTo>
                  <a:pt x="3841885" y="4609383"/>
                  <a:pt x="3859080" y="4594155"/>
                  <a:pt x="3888252" y="4594155"/>
                </a:cubicBezTo>
                <a:cubicBezTo>
                  <a:pt x="3907158" y="4594155"/>
                  <a:pt x="3920761" y="4595781"/>
                  <a:pt x="3938384" y="4599887"/>
                </a:cubicBezTo>
                <a:lnTo>
                  <a:pt x="3941634" y="4560449"/>
                </a:lnTo>
                <a:cubicBezTo>
                  <a:pt x="3925637" y="4556770"/>
                  <a:pt x="3912890" y="4555145"/>
                  <a:pt x="3891161" y="4555145"/>
                </a:cubicBezTo>
                <a:close/>
                <a:moveTo>
                  <a:pt x="3715102" y="4555145"/>
                </a:moveTo>
                <a:cubicBezTo>
                  <a:pt x="3659666" y="4555145"/>
                  <a:pt x="3617747" y="4588423"/>
                  <a:pt x="3617747" y="4635219"/>
                </a:cubicBezTo>
                <a:cubicBezTo>
                  <a:pt x="3617747" y="4662765"/>
                  <a:pt x="3628013" y="4680388"/>
                  <a:pt x="3653507" y="4696814"/>
                </a:cubicBezTo>
                <a:lnTo>
                  <a:pt x="3685502" y="4717345"/>
                </a:lnTo>
                <a:cubicBezTo>
                  <a:pt x="3709798" y="4732915"/>
                  <a:pt x="3715102" y="4741983"/>
                  <a:pt x="3715102" y="4757981"/>
                </a:cubicBezTo>
                <a:cubicBezTo>
                  <a:pt x="3715102" y="4776117"/>
                  <a:pt x="3696623" y="4791687"/>
                  <a:pt x="3662917" y="4791687"/>
                </a:cubicBezTo>
                <a:cubicBezTo>
                  <a:pt x="3641958" y="4791687"/>
                  <a:pt x="3624762" y="4789634"/>
                  <a:pt x="3601322" y="4784330"/>
                </a:cubicBezTo>
                <a:lnTo>
                  <a:pt x="3601322" y="4824966"/>
                </a:lnTo>
                <a:cubicBezTo>
                  <a:pt x="3621426" y="4829072"/>
                  <a:pt x="3636654" y="4830697"/>
                  <a:pt x="3659238" y="4830697"/>
                </a:cubicBezTo>
                <a:cubicBezTo>
                  <a:pt x="3722031" y="4830697"/>
                  <a:pt x="3763950" y="4795366"/>
                  <a:pt x="3763950" y="4746090"/>
                </a:cubicBezTo>
                <a:cubicBezTo>
                  <a:pt x="3763950" y="4717345"/>
                  <a:pt x="3754112" y="4700920"/>
                  <a:pt x="3725368" y="4683297"/>
                </a:cubicBezTo>
                <a:lnTo>
                  <a:pt x="3695426" y="4664818"/>
                </a:lnTo>
                <a:cubicBezTo>
                  <a:pt x="3671557" y="4650018"/>
                  <a:pt x="3665826" y="4642234"/>
                  <a:pt x="3665826" y="4625808"/>
                </a:cubicBezTo>
                <a:cubicBezTo>
                  <a:pt x="3665826" y="4609383"/>
                  <a:pt x="3683021" y="4594155"/>
                  <a:pt x="3712193" y="4594155"/>
                </a:cubicBezTo>
                <a:cubicBezTo>
                  <a:pt x="3731099" y="4594155"/>
                  <a:pt x="3744702" y="4595781"/>
                  <a:pt x="3762325" y="4599887"/>
                </a:cubicBezTo>
                <a:lnTo>
                  <a:pt x="3765575" y="4560449"/>
                </a:lnTo>
                <a:cubicBezTo>
                  <a:pt x="3749578" y="4556770"/>
                  <a:pt x="3736831" y="4555145"/>
                  <a:pt x="3715102" y="4555145"/>
                </a:cubicBezTo>
                <a:close/>
                <a:moveTo>
                  <a:pt x="0" y="0"/>
                </a:moveTo>
                <a:lnTo>
                  <a:pt x="4572001" y="0"/>
                </a:lnTo>
                <a:lnTo>
                  <a:pt x="4572001" y="5148000"/>
                </a:lnTo>
                <a:lnTo>
                  <a:pt x="0" y="5148000"/>
                </a:lnTo>
                <a:close/>
              </a:path>
            </a:pathLst>
          </a:custGeom>
        </p:spPr>
      </p:pic>
      <p:sp>
        <p:nvSpPr>
          <p:cNvPr id="4" name="Picture Placeholder 3">
            <a:extLst>
              <a:ext uri="{FF2B5EF4-FFF2-40B4-BE49-F238E27FC236}">
                <a16:creationId xmlns:a16="http://schemas.microsoft.com/office/drawing/2014/main" id="{B22C8392-F2C5-95CA-DFD4-98EC1787577A}"/>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pic>
        <p:nvPicPr>
          <p:cNvPr id="17" name="Logo">
            <a:extLst>
              <a:ext uri="{FF2B5EF4-FFF2-40B4-BE49-F238E27FC236}">
                <a16:creationId xmlns:a16="http://schemas.microsoft.com/office/drawing/2014/main" id="{D5C76596-25C0-4B3C-269D-668C5DD7394B}"/>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28" name="Date Placeholder 3">
            <a:extLst>
              <a:ext uri="{FF2B5EF4-FFF2-40B4-BE49-F238E27FC236}">
                <a16:creationId xmlns:a16="http://schemas.microsoft.com/office/drawing/2014/main" id="{36908D31-1D33-D987-7853-F4DF050CA2C8}"/>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3260E51D-CEC4-BD9F-81C0-2BF79737ECA5}"/>
              </a:ext>
            </a:extLst>
          </p:cNvPr>
          <p:cNvSpPr>
            <a:spLocks noGrp="1"/>
          </p:cNvSpPr>
          <p:nvPr>
            <p:ph type="title"/>
          </p:nvPr>
        </p:nvSpPr>
        <p:spPr>
          <a:xfrm>
            <a:off x="4752475" y="1941750"/>
            <a:ext cx="4212000"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noProof="0"/>
              <a:t>Click to edit Master title style</a:t>
            </a:r>
            <a:endParaRPr lang="nl-NL" noProof="0" dirty="0"/>
          </a:p>
        </p:txBody>
      </p:sp>
    </p:spTree>
    <p:extLst>
      <p:ext uri="{BB962C8B-B14F-4D97-AF65-F5344CB8AC3E}">
        <p14:creationId xmlns:p14="http://schemas.microsoft.com/office/powerpoint/2010/main" val="38479441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31293776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Pr>
        <a:solidFill>
          <a:schemeClr val="tx2"/>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0579732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bg>
      <p:bgPr>
        <a:solidFill>
          <a:schemeClr val="bg1"/>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9859133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2247655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0" y="1707355"/>
            <a:ext cx="5384224" cy="2958704"/>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dirty="0"/>
              <a:t>Klik om de stijl te bewerken</a:t>
            </a:r>
          </a:p>
        </p:txBody>
      </p:sp>
      <p:sp>
        <p:nvSpPr>
          <p:cNvPr id="2" name="Tijdelijke aanduiding voor datum 1"/>
          <p:cNvSpPr>
            <a:spLocks noGrp="1"/>
          </p:cNvSpPr>
          <p:nvPr>
            <p:ph type="dt" sz="half" idx="10"/>
          </p:nvPr>
        </p:nvSpPr>
        <p:spPr/>
        <p:txBody>
          <a:bodyPr/>
          <a:lstStyle/>
          <a:p>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
        <p:nvSpPr>
          <p:cNvPr id="7" name="Tijdelijke aanduiding voor tekst 6"/>
          <p:cNvSpPr>
            <a:spLocks noGrp="1"/>
          </p:cNvSpPr>
          <p:nvPr>
            <p:ph type="body" sz="quarter" idx="13"/>
          </p:nvPr>
        </p:nvSpPr>
        <p:spPr>
          <a:xfrm>
            <a:off x="5969144" y="1707356"/>
            <a:ext cx="2700000" cy="2952750"/>
          </a:xfrm>
        </p:spPr>
        <p:txBody>
          <a:bodyPr/>
          <a:lstStyle>
            <a:lvl1pPr marL="0" indent="0">
              <a:buFontTx/>
              <a:buNone/>
              <a:defRPr/>
            </a:lvl1pPr>
            <a:lvl2pPr marL="234900" indent="0">
              <a:buFontTx/>
              <a:buNone/>
              <a:defRPr/>
            </a:lvl2pPr>
            <a:lvl3pPr marL="472500" indent="0">
              <a:buFontTx/>
              <a:buNone/>
              <a:defRPr/>
            </a:lvl3pPr>
            <a:lvl4pPr marL="707400" indent="0">
              <a:buFontTx/>
              <a:buNone/>
              <a:defRPr/>
            </a:lvl4pPr>
            <a:lvl5pPr marL="945000" indent="0">
              <a:buFontTx/>
              <a:buNone/>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8735278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912518" y="788401"/>
            <a:ext cx="3752999" cy="711035"/>
          </a:xfrm>
        </p:spPr>
        <p:txBody>
          <a:bodyPr anchor="b" anchorCtr="0">
            <a:noAutofit/>
          </a:bodyPr>
          <a:lstStyle>
            <a:lvl1pPr algn="l">
              <a:defRPr sz="2700">
                <a:solidFill>
                  <a:schemeClr val="bg1"/>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p>
            <a:endParaRPr lang="nl-NL" dirty="0"/>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2518" y="1717199"/>
            <a:ext cx="3752999" cy="29488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1" name="Tijdelijke aanduiding voor inhoud 10"/>
          <p:cNvSpPr>
            <a:spLocks noGrp="1"/>
          </p:cNvSpPr>
          <p:nvPr>
            <p:ph sz="quarter" idx="27"/>
          </p:nvPr>
        </p:nvSpPr>
        <p:spPr>
          <a:xfrm>
            <a:off x="476250" y="800100"/>
            <a:ext cx="3752850" cy="3865960"/>
          </a:xfrm>
        </p:spPr>
        <p:txBody>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6134565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lotdia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9144000" cy="25705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406713"/>
            <a:ext cx="8192692" cy="1163847"/>
          </a:xfrm>
        </p:spPr>
        <p:txBody>
          <a:bodyPr anchor="ctr" anchorCtr="0"/>
          <a:lstStyle>
            <a:lvl1pPr algn="l">
              <a:defRPr sz="3600">
                <a:solidFill>
                  <a:schemeClr val="bg1"/>
                </a:solidFill>
              </a:defRPr>
            </a:lvl1pPr>
          </a:lstStyle>
          <a:p>
            <a:r>
              <a:rPr lang="nl-NL" dirty="0"/>
              <a:t>Klik om de stijl te bewerken</a:t>
            </a:r>
          </a:p>
        </p:txBody>
      </p:sp>
      <p:sp>
        <p:nvSpPr>
          <p:cNvPr id="20" name="Tijdelijke aanduiding voor tekst 14"/>
          <p:cNvSpPr>
            <a:spLocks noGrp="1"/>
          </p:cNvSpPr>
          <p:nvPr>
            <p:ph type="body" sz="quarter" idx="18" hasCustomPrompt="1"/>
          </p:nvPr>
        </p:nvSpPr>
        <p:spPr>
          <a:xfrm>
            <a:off x="3867564" y="2884517"/>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webadres in</a:t>
            </a:r>
          </a:p>
        </p:txBody>
      </p:sp>
      <p:sp>
        <p:nvSpPr>
          <p:cNvPr id="22" name="Tijdelijke aanduiding voor tekst 14"/>
          <p:cNvSpPr>
            <a:spLocks noGrp="1"/>
          </p:cNvSpPr>
          <p:nvPr>
            <p:ph type="body" sz="quarter" idx="20" hasCustomPrompt="1"/>
          </p:nvPr>
        </p:nvSpPr>
        <p:spPr>
          <a:xfrm>
            <a:off x="3867564" y="3479632"/>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emailadres in</a:t>
            </a:r>
          </a:p>
        </p:txBody>
      </p:sp>
      <p:sp>
        <p:nvSpPr>
          <p:cNvPr id="24" name="Tijdelijke aanduiding voor tekst 14"/>
          <p:cNvSpPr>
            <a:spLocks noGrp="1"/>
          </p:cNvSpPr>
          <p:nvPr>
            <p:ph type="body" sz="quarter" idx="22" hasCustomPrompt="1"/>
          </p:nvPr>
        </p:nvSpPr>
        <p:spPr>
          <a:xfrm>
            <a:off x="3867564" y="4054146"/>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telefoonnummer in</a:t>
            </a:r>
          </a:p>
        </p:txBody>
      </p:sp>
      <p:sp>
        <p:nvSpPr>
          <p:cNvPr id="3" name="Tijdelijke aanduiding voor datum 2"/>
          <p:cNvSpPr>
            <a:spLocks noGrp="1"/>
          </p:cNvSpPr>
          <p:nvPr>
            <p:ph type="dt" sz="half" idx="23"/>
          </p:nvPr>
        </p:nvSpPr>
        <p:spPr/>
        <p:txBody>
          <a:bodyPr/>
          <a:lstStyle/>
          <a:p>
            <a:endParaRPr lang="nl-NL" dirty="0"/>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28494330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lotdia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4572000" cy="51435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24050"/>
            <a:ext cx="3752850" cy="1295400"/>
          </a:xfrm>
        </p:spPr>
        <p:txBody>
          <a:bodyPr anchor="ctr" anchorCtr="0"/>
          <a:lstStyle>
            <a:lvl1pPr algn="l">
              <a:defRPr sz="3600">
                <a:solidFill>
                  <a:schemeClr val="bg1"/>
                </a:solidFill>
              </a:defRPr>
            </a:lvl1pPr>
          </a:lstStyle>
          <a:p>
            <a:r>
              <a:rPr lang="nl-NL" dirty="0"/>
              <a:t>Klik om de stijl te bewerken</a:t>
            </a:r>
          </a:p>
        </p:txBody>
      </p:sp>
      <p:sp>
        <p:nvSpPr>
          <p:cNvPr id="20" name="Tijdelijke aanduiding voor tekst 14"/>
          <p:cNvSpPr>
            <a:spLocks noGrp="1"/>
          </p:cNvSpPr>
          <p:nvPr>
            <p:ph type="body" sz="quarter" idx="18" hasCustomPrompt="1"/>
          </p:nvPr>
        </p:nvSpPr>
        <p:spPr>
          <a:xfrm>
            <a:off x="5382215" y="1714500"/>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webadres in</a:t>
            </a:r>
          </a:p>
        </p:txBody>
      </p:sp>
      <p:sp>
        <p:nvSpPr>
          <p:cNvPr id="22" name="Tijdelijke aanduiding voor tekst 14"/>
          <p:cNvSpPr>
            <a:spLocks noGrp="1"/>
          </p:cNvSpPr>
          <p:nvPr>
            <p:ph type="body" sz="quarter" idx="20" hasCustomPrompt="1"/>
          </p:nvPr>
        </p:nvSpPr>
        <p:spPr>
          <a:xfrm>
            <a:off x="5382215" y="2309615"/>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emailadres in</a:t>
            </a:r>
          </a:p>
        </p:txBody>
      </p:sp>
      <p:sp>
        <p:nvSpPr>
          <p:cNvPr id="24" name="Tijdelijke aanduiding voor tekst 14"/>
          <p:cNvSpPr>
            <a:spLocks noGrp="1"/>
          </p:cNvSpPr>
          <p:nvPr>
            <p:ph type="body" sz="quarter" idx="22" hasCustomPrompt="1"/>
          </p:nvPr>
        </p:nvSpPr>
        <p:spPr>
          <a:xfrm>
            <a:off x="5382215" y="2884129"/>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telefoonnummer in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037617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eldia NCSC">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5845532" cy="1557900"/>
          </a:xfrm>
          <a:prstGeom prst="rect">
            <a:avLst/>
          </a:prstGeom>
        </p:spPr>
      </p:pic>
      <p:sp>
        <p:nvSpPr>
          <p:cNvPr id="7" name="title">
            <a:extLst>
              <a:ext uri="{FF2B5EF4-FFF2-40B4-BE49-F238E27FC236}">
                <a16:creationId xmlns:a16="http://schemas.microsoft.com/office/drawing/2014/main" id="{564C2207-EE24-4D8E-B07D-84658A73CA55}"/>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dirty="0"/>
          </a:p>
        </p:txBody>
      </p:sp>
      <p:sp>
        <p:nvSpPr>
          <p:cNvPr id="9" name="subtitle">
            <a:extLst>
              <a:ext uri="{FF2B5EF4-FFF2-40B4-BE49-F238E27FC236}">
                <a16:creationId xmlns:a16="http://schemas.microsoft.com/office/drawing/2014/main" id="{0BF0409F-E479-4C60-9254-0A0175580A5B}"/>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10" name="speaker">
            <a:extLst>
              <a:ext uri="{FF2B5EF4-FFF2-40B4-BE49-F238E27FC236}">
                <a16:creationId xmlns:a16="http://schemas.microsoft.com/office/drawing/2014/main" id="{0D2D08E0-AB17-4F70-968C-8E4001A7FE60}"/>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11" name="Tijdelijke aanduiding voor datum 1">
            <a:extLst>
              <a:ext uri="{FF2B5EF4-FFF2-40B4-BE49-F238E27FC236}">
                <a16:creationId xmlns:a16="http://schemas.microsoft.com/office/drawing/2014/main" id="{A0C38B65-E5AC-4FB7-9D06-CDB90AF9DF8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2382575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3"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1"/>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1845617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lit layout - links visual / rechts teks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0BE8C681-DA8F-A0A4-4947-8767502CE8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4572000" cy="5148000"/>
          </a:xfrm>
          <a:prstGeom prst="rect">
            <a:avLst/>
          </a:prstGeom>
        </p:spPr>
      </p:pic>
      <p:pic>
        <p:nvPicPr>
          <p:cNvPr id="6" name="Logo">
            <a:extLst>
              <a:ext uri="{FF2B5EF4-FFF2-40B4-BE49-F238E27FC236}">
                <a16:creationId xmlns:a16="http://schemas.microsoft.com/office/drawing/2014/main" id="{76D8EC77-DA76-632B-4EB6-084FC2D0B194}"/>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8" name="Text Placeholder">
            <a:extLst>
              <a:ext uri="{FF2B5EF4-FFF2-40B4-BE49-F238E27FC236}">
                <a16:creationId xmlns:a16="http://schemas.microsoft.com/office/drawing/2014/main" id="{0179E873-43EE-13E5-069D-BAFEDCE8AD49}"/>
              </a:ext>
            </a:extLst>
          </p:cNvPr>
          <p:cNvSpPr>
            <a:spLocks noGrp="1"/>
          </p:cNvSpPr>
          <p:nvPr>
            <p:ph type="body" sz="quarter" idx="13"/>
          </p:nvPr>
        </p:nvSpPr>
        <p:spPr>
          <a:xfrm>
            <a:off x="5055187" y="2553034"/>
            <a:ext cx="3600000" cy="2160000"/>
          </a:xfrm>
        </p:spPr>
        <p:txBody>
          <a:bodyPr>
            <a:normAutofit/>
          </a:bodyPr>
          <a:lstStyle>
            <a:lvl1pPr marL="0" indent="0">
              <a:lnSpc>
                <a:spcPct val="120000"/>
              </a:lnSpc>
              <a:spcBef>
                <a:spcPts val="0"/>
              </a:spcBef>
              <a:buNone/>
              <a:defRPr sz="1800">
                <a:latin typeface="RijksoverheidSansText"/>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91DDD81B-F634-0351-7A96-32B960E3133A}"/>
              </a:ext>
            </a:extLst>
          </p:cNvPr>
          <p:cNvSpPr>
            <a:spLocks noGrp="1"/>
          </p:cNvSpPr>
          <p:nvPr>
            <p:ph type="title"/>
          </p:nvPr>
        </p:nvSpPr>
        <p:spPr>
          <a:xfrm>
            <a:off x="5055187" y="861750"/>
            <a:ext cx="3600000" cy="1224000"/>
          </a:xfrm>
        </p:spPr>
        <p:txBody>
          <a:bodyPr>
            <a:noAutofit/>
          </a:bodyPr>
          <a:lstStyle>
            <a:lvl1pPr>
              <a:defRPr sz="3800" b="1" i="0">
                <a:solidFill>
                  <a:schemeClr val="tx2"/>
                </a:solidFill>
                <a:latin typeface="+mj-lt"/>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DE69E714-2EDF-AEB7-34E4-E0293C161989}"/>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B3AEA6E8-E56A-0416-D0E6-E817CF836B7B}"/>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1097301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1"/>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30" y="1941750"/>
            <a:ext cx="4211671" cy="1260000"/>
          </a:xfrm>
        </p:spPr>
        <p:txBody>
          <a:bodyPr>
            <a:normAutofit/>
          </a:bodyPr>
          <a:lstStyle>
            <a:lvl1pPr algn="l" defTabSz="914378"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dirty="0"/>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dirty="0"/>
          </a:p>
        </p:txBody>
      </p:sp>
    </p:spTree>
    <p:extLst>
      <p:ext uri="{BB962C8B-B14F-4D97-AF65-F5344CB8AC3E}">
        <p14:creationId xmlns:p14="http://schemas.microsoft.com/office/powerpoint/2010/main" val="3901603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3579409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peningspread B">
    <p:spTree>
      <p:nvGrpSpPr>
        <p:cNvPr id="1" name=""/>
        <p:cNvGrpSpPr/>
        <p:nvPr/>
      </p:nvGrpSpPr>
      <p:grpSpPr>
        <a:xfrm>
          <a:off x="0" y="0"/>
          <a:ext cx="0" cy="0"/>
          <a:chOff x="0" y="0"/>
          <a:chExt cx="0" cy="0"/>
        </a:xfrm>
      </p:grpSpPr>
      <p:pic>
        <p:nvPicPr>
          <p:cNvPr id="27" name="Graphic 26">
            <a:extLst>
              <a:ext uri="{FF2B5EF4-FFF2-40B4-BE49-F238E27FC236}">
                <a16:creationId xmlns:a16="http://schemas.microsoft.com/office/drawing/2014/main" id="{24E1F7EB-B030-F7DE-7629-01BE2F5FC7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8000"/>
          </a:xfrm>
          <a:custGeom>
            <a:avLst/>
            <a:gdLst>
              <a:gd name="connsiteX0" fmla="*/ 7967661 w 9143999"/>
              <a:gd name="connsiteY0" fmla="*/ 4849894 h 5148000"/>
              <a:gd name="connsiteX1" fmla="*/ 7967661 w 9143999"/>
              <a:gd name="connsiteY1" fmla="*/ 4878553 h 5148000"/>
              <a:gd name="connsiteX2" fmla="*/ 8735974 w 9143999"/>
              <a:gd name="connsiteY2" fmla="*/ 4878553 h 5148000"/>
              <a:gd name="connsiteX3" fmla="*/ 8735974 w 9143999"/>
              <a:gd name="connsiteY3" fmla="*/ 4849894 h 5148000"/>
              <a:gd name="connsiteX4" fmla="*/ 8603800 w 9143999"/>
              <a:gd name="connsiteY4" fmla="*/ 4590510 h 5148000"/>
              <a:gd name="connsiteX5" fmla="*/ 8603800 w 9143999"/>
              <a:gd name="connsiteY5" fmla="*/ 4590595 h 5148000"/>
              <a:gd name="connsiteX6" fmla="*/ 8625957 w 9143999"/>
              <a:gd name="connsiteY6" fmla="*/ 4590595 h 5148000"/>
              <a:gd name="connsiteX7" fmla="*/ 8673180 w 9143999"/>
              <a:gd name="connsiteY7" fmla="*/ 4631231 h 5148000"/>
              <a:gd name="connsiteX8" fmla="*/ 8625529 w 9143999"/>
              <a:gd name="connsiteY8" fmla="*/ 4682132 h 5148000"/>
              <a:gd name="connsiteX9" fmla="*/ 8596785 w 9143999"/>
              <a:gd name="connsiteY9" fmla="*/ 4682132 h 5148000"/>
              <a:gd name="connsiteX10" fmla="*/ 8559828 w 9143999"/>
              <a:gd name="connsiteY10" fmla="*/ 4553125 h 5148000"/>
              <a:gd name="connsiteX11" fmla="*/ 8539724 w 9143999"/>
              <a:gd name="connsiteY11" fmla="*/ 4822518 h 5148000"/>
              <a:gd name="connsiteX12" fmla="*/ 8586519 w 9143999"/>
              <a:gd name="connsiteY12" fmla="*/ 4822518 h 5148000"/>
              <a:gd name="connsiteX13" fmla="*/ 8586519 w 9143999"/>
              <a:gd name="connsiteY13" fmla="*/ 4822603 h 5148000"/>
              <a:gd name="connsiteX14" fmla="*/ 8594304 w 9143999"/>
              <a:gd name="connsiteY14" fmla="*/ 4717892 h 5148000"/>
              <a:gd name="connsiteX15" fmla="*/ 8625102 w 9143999"/>
              <a:gd name="connsiteY15" fmla="*/ 4717892 h 5148000"/>
              <a:gd name="connsiteX16" fmla="*/ 8648884 w 9143999"/>
              <a:gd name="connsiteY16" fmla="*/ 4768793 h 5148000"/>
              <a:gd name="connsiteX17" fmla="*/ 8681307 w 9143999"/>
              <a:gd name="connsiteY17" fmla="*/ 4822603 h 5148000"/>
              <a:gd name="connsiteX18" fmla="*/ 8735887 w 9143999"/>
              <a:gd name="connsiteY18" fmla="*/ 4822603 h 5148000"/>
              <a:gd name="connsiteX19" fmla="*/ 8697732 w 9143999"/>
              <a:gd name="connsiteY19" fmla="*/ 4760153 h 5148000"/>
              <a:gd name="connsiteX20" fmla="*/ 8669844 w 9143999"/>
              <a:gd name="connsiteY20" fmla="*/ 4706770 h 5148000"/>
              <a:gd name="connsiteX21" fmla="*/ 8723226 w 9143999"/>
              <a:gd name="connsiteY21" fmla="*/ 4627895 h 5148000"/>
              <a:gd name="connsiteX22" fmla="*/ 8633314 w 9143999"/>
              <a:gd name="connsiteY22" fmla="*/ 4553125 h 5148000"/>
              <a:gd name="connsiteX23" fmla="*/ 7975018 w 9143999"/>
              <a:gd name="connsiteY23" fmla="*/ 4553125 h 5148000"/>
              <a:gd name="connsiteX24" fmla="*/ 8027630 w 9143999"/>
              <a:gd name="connsiteY24" fmla="*/ 4822518 h 5148000"/>
              <a:gd name="connsiteX25" fmla="*/ 8094529 w 9143999"/>
              <a:gd name="connsiteY25" fmla="*/ 4822518 h 5148000"/>
              <a:gd name="connsiteX26" fmla="*/ 8189403 w 9143999"/>
              <a:gd name="connsiteY26" fmla="*/ 4553125 h 5148000"/>
              <a:gd name="connsiteX27" fmla="*/ 8141752 w 9143999"/>
              <a:gd name="connsiteY27" fmla="*/ 4553125 h 5148000"/>
              <a:gd name="connsiteX28" fmla="*/ 8067838 w 9143999"/>
              <a:gd name="connsiteY28" fmla="*/ 4777776 h 5148000"/>
              <a:gd name="connsiteX29" fmla="*/ 8064930 w 9143999"/>
              <a:gd name="connsiteY29" fmla="*/ 4777776 h 5148000"/>
              <a:gd name="connsiteX30" fmla="*/ 8026775 w 9143999"/>
              <a:gd name="connsiteY30" fmla="*/ 4553125 h 5148000"/>
              <a:gd name="connsiteX31" fmla="*/ 8463159 w 9143999"/>
              <a:gd name="connsiteY31" fmla="*/ 4550645 h 5148000"/>
              <a:gd name="connsiteX32" fmla="*/ 8365804 w 9143999"/>
              <a:gd name="connsiteY32" fmla="*/ 4630719 h 5148000"/>
              <a:gd name="connsiteX33" fmla="*/ 8401564 w 9143999"/>
              <a:gd name="connsiteY33" fmla="*/ 4692314 h 5148000"/>
              <a:gd name="connsiteX34" fmla="*/ 8433559 w 9143999"/>
              <a:gd name="connsiteY34" fmla="*/ 4712845 h 5148000"/>
              <a:gd name="connsiteX35" fmla="*/ 8463159 w 9143999"/>
              <a:gd name="connsiteY35" fmla="*/ 4753481 h 5148000"/>
              <a:gd name="connsiteX36" fmla="*/ 8410974 w 9143999"/>
              <a:gd name="connsiteY36" fmla="*/ 4787187 h 5148000"/>
              <a:gd name="connsiteX37" fmla="*/ 8349379 w 9143999"/>
              <a:gd name="connsiteY37" fmla="*/ 4779830 h 5148000"/>
              <a:gd name="connsiteX38" fmla="*/ 8349379 w 9143999"/>
              <a:gd name="connsiteY38" fmla="*/ 4820466 h 5148000"/>
              <a:gd name="connsiteX39" fmla="*/ 8407295 w 9143999"/>
              <a:gd name="connsiteY39" fmla="*/ 4826197 h 5148000"/>
              <a:gd name="connsiteX40" fmla="*/ 8512007 w 9143999"/>
              <a:gd name="connsiteY40" fmla="*/ 4741590 h 5148000"/>
              <a:gd name="connsiteX41" fmla="*/ 8473425 w 9143999"/>
              <a:gd name="connsiteY41" fmla="*/ 4678797 h 5148000"/>
              <a:gd name="connsiteX42" fmla="*/ 8443483 w 9143999"/>
              <a:gd name="connsiteY42" fmla="*/ 4660318 h 5148000"/>
              <a:gd name="connsiteX43" fmla="*/ 8413883 w 9143999"/>
              <a:gd name="connsiteY43" fmla="*/ 4621308 h 5148000"/>
              <a:gd name="connsiteX44" fmla="*/ 8460250 w 9143999"/>
              <a:gd name="connsiteY44" fmla="*/ 4589655 h 5148000"/>
              <a:gd name="connsiteX45" fmla="*/ 8510382 w 9143999"/>
              <a:gd name="connsiteY45" fmla="*/ 4595387 h 5148000"/>
              <a:gd name="connsiteX46" fmla="*/ 8513632 w 9143999"/>
              <a:gd name="connsiteY46" fmla="*/ 4555949 h 5148000"/>
              <a:gd name="connsiteX47" fmla="*/ 8463159 w 9143999"/>
              <a:gd name="connsiteY47" fmla="*/ 4550645 h 5148000"/>
              <a:gd name="connsiteX48" fmla="*/ 8287100 w 9143999"/>
              <a:gd name="connsiteY48" fmla="*/ 4550645 h 5148000"/>
              <a:gd name="connsiteX49" fmla="*/ 8189745 w 9143999"/>
              <a:gd name="connsiteY49" fmla="*/ 4630719 h 5148000"/>
              <a:gd name="connsiteX50" fmla="*/ 8225505 w 9143999"/>
              <a:gd name="connsiteY50" fmla="*/ 4692314 h 5148000"/>
              <a:gd name="connsiteX51" fmla="*/ 8257500 w 9143999"/>
              <a:gd name="connsiteY51" fmla="*/ 4712845 h 5148000"/>
              <a:gd name="connsiteX52" fmla="*/ 8287100 w 9143999"/>
              <a:gd name="connsiteY52" fmla="*/ 4753481 h 5148000"/>
              <a:gd name="connsiteX53" fmla="*/ 8234915 w 9143999"/>
              <a:gd name="connsiteY53" fmla="*/ 4787187 h 5148000"/>
              <a:gd name="connsiteX54" fmla="*/ 8173320 w 9143999"/>
              <a:gd name="connsiteY54" fmla="*/ 4779830 h 5148000"/>
              <a:gd name="connsiteX55" fmla="*/ 8173320 w 9143999"/>
              <a:gd name="connsiteY55" fmla="*/ 4820466 h 5148000"/>
              <a:gd name="connsiteX56" fmla="*/ 8231236 w 9143999"/>
              <a:gd name="connsiteY56" fmla="*/ 4826197 h 5148000"/>
              <a:gd name="connsiteX57" fmla="*/ 8335948 w 9143999"/>
              <a:gd name="connsiteY57" fmla="*/ 4741590 h 5148000"/>
              <a:gd name="connsiteX58" fmla="*/ 8297366 w 9143999"/>
              <a:gd name="connsiteY58" fmla="*/ 4678797 h 5148000"/>
              <a:gd name="connsiteX59" fmla="*/ 8267424 w 9143999"/>
              <a:gd name="connsiteY59" fmla="*/ 4660318 h 5148000"/>
              <a:gd name="connsiteX60" fmla="*/ 8237824 w 9143999"/>
              <a:gd name="connsiteY60" fmla="*/ 4621308 h 5148000"/>
              <a:gd name="connsiteX61" fmla="*/ 8284191 w 9143999"/>
              <a:gd name="connsiteY61" fmla="*/ 4589655 h 5148000"/>
              <a:gd name="connsiteX62" fmla="*/ 8334323 w 9143999"/>
              <a:gd name="connsiteY62" fmla="*/ 4595387 h 5148000"/>
              <a:gd name="connsiteX63" fmla="*/ 8337573 w 9143999"/>
              <a:gd name="connsiteY63" fmla="*/ 4555949 h 5148000"/>
              <a:gd name="connsiteX64" fmla="*/ 8287100 w 9143999"/>
              <a:gd name="connsiteY64" fmla="*/ 4550645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8000"/>
                </a:lnTo>
                <a:lnTo>
                  <a:pt x="0" y="5148000"/>
                </a:lnTo>
                <a:close/>
              </a:path>
            </a:pathLst>
          </a:custGeom>
        </p:spPr>
      </p:pic>
      <p:pic>
        <p:nvPicPr>
          <p:cNvPr id="20" name="Logo">
            <a:extLst>
              <a:ext uri="{FF2B5EF4-FFF2-40B4-BE49-F238E27FC236}">
                <a16:creationId xmlns:a16="http://schemas.microsoft.com/office/drawing/2014/main" id="{6D56ACAF-92C8-1F40-1F69-51B16EF898D6}"/>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3" name="Date Placeholder 3">
            <a:extLst>
              <a:ext uri="{FF2B5EF4-FFF2-40B4-BE49-F238E27FC236}">
                <a16:creationId xmlns:a16="http://schemas.microsoft.com/office/drawing/2014/main" id="{444F1B75-58C1-5C53-85DE-CB1DB27F521E}"/>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5" name="Title 1">
            <a:extLst>
              <a:ext uri="{FF2B5EF4-FFF2-40B4-BE49-F238E27FC236}">
                <a16:creationId xmlns:a16="http://schemas.microsoft.com/office/drawing/2014/main" id="{399D395C-2C8F-AB46-ACF6-6D4D983D4A0A}"/>
              </a:ext>
            </a:extLst>
          </p:cNvPr>
          <p:cNvSpPr>
            <a:spLocks noGrp="1"/>
          </p:cNvSpPr>
          <p:nvPr>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9665773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0"/>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29" y="1941750"/>
            <a:ext cx="4211671"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nl-NL"/>
              <a:t>Klik om stijl te bewerken</a:t>
            </a:r>
            <a:endParaRPr lang="en-NL" dirty="0"/>
          </a:p>
        </p:txBody>
      </p:sp>
      <p:sp>
        <p:nvSpPr>
          <p:cNvPr id="14" name="Picture Placeholder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r>
              <a:rPr lang="nl-NL"/>
              <a:t>Klik op het pictogram als u een afbeelding wilt toevoegen</a:t>
            </a:r>
            <a:endParaRPr lang="en-NL" dirty="0"/>
          </a:p>
        </p:txBody>
      </p:sp>
    </p:spTree>
    <p:extLst>
      <p:ext uri="{BB962C8B-B14F-4D97-AF65-F5344CB8AC3E}">
        <p14:creationId xmlns:p14="http://schemas.microsoft.com/office/powerpoint/2010/main" val="4070684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Openingspread D">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2479E12C-A807-4C65-6E1B-109BFACEFD4F}"/>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4561200" y="0"/>
            <a:ext cx="4582800" cy="5148000"/>
          </a:xfrm>
          <a:custGeom>
            <a:avLst/>
            <a:gdLst>
              <a:gd name="connsiteX0" fmla="*/ 3395663 w 4572001"/>
              <a:gd name="connsiteY0" fmla="*/ 4854394 h 5148000"/>
              <a:gd name="connsiteX1" fmla="*/ 3395663 w 4572001"/>
              <a:gd name="connsiteY1" fmla="*/ 4883053 h 5148000"/>
              <a:gd name="connsiteX2" fmla="*/ 4163976 w 4572001"/>
              <a:gd name="connsiteY2" fmla="*/ 4883053 h 5148000"/>
              <a:gd name="connsiteX3" fmla="*/ 4163976 w 4572001"/>
              <a:gd name="connsiteY3" fmla="*/ 4854394 h 5148000"/>
              <a:gd name="connsiteX4" fmla="*/ 4031802 w 4572001"/>
              <a:gd name="connsiteY4" fmla="*/ 4595010 h 5148000"/>
              <a:gd name="connsiteX5" fmla="*/ 4031802 w 4572001"/>
              <a:gd name="connsiteY5" fmla="*/ 4595095 h 5148000"/>
              <a:gd name="connsiteX6" fmla="*/ 4053959 w 4572001"/>
              <a:gd name="connsiteY6" fmla="*/ 4595095 h 5148000"/>
              <a:gd name="connsiteX7" fmla="*/ 4101182 w 4572001"/>
              <a:gd name="connsiteY7" fmla="*/ 4635731 h 5148000"/>
              <a:gd name="connsiteX8" fmla="*/ 4053531 w 4572001"/>
              <a:gd name="connsiteY8" fmla="*/ 4686632 h 5148000"/>
              <a:gd name="connsiteX9" fmla="*/ 4024787 w 4572001"/>
              <a:gd name="connsiteY9" fmla="*/ 4686632 h 5148000"/>
              <a:gd name="connsiteX10" fmla="*/ 3987830 w 4572001"/>
              <a:gd name="connsiteY10" fmla="*/ 4557625 h 5148000"/>
              <a:gd name="connsiteX11" fmla="*/ 3967726 w 4572001"/>
              <a:gd name="connsiteY11" fmla="*/ 4827018 h 5148000"/>
              <a:gd name="connsiteX12" fmla="*/ 4014521 w 4572001"/>
              <a:gd name="connsiteY12" fmla="*/ 4827018 h 5148000"/>
              <a:gd name="connsiteX13" fmla="*/ 4014521 w 4572001"/>
              <a:gd name="connsiteY13" fmla="*/ 4827103 h 5148000"/>
              <a:gd name="connsiteX14" fmla="*/ 4022306 w 4572001"/>
              <a:gd name="connsiteY14" fmla="*/ 4722392 h 5148000"/>
              <a:gd name="connsiteX15" fmla="*/ 4053104 w 4572001"/>
              <a:gd name="connsiteY15" fmla="*/ 4722392 h 5148000"/>
              <a:gd name="connsiteX16" fmla="*/ 4076886 w 4572001"/>
              <a:gd name="connsiteY16" fmla="*/ 4773293 h 5148000"/>
              <a:gd name="connsiteX17" fmla="*/ 4109309 w 4572001"/>
              <a:gd name="connsiteY17" fmla="*/ 4827103 h 5148000"/>
              <a:gd name="connsiteX18" fmla="*/ 4163889 w 4572001"/>
              <a:gd name="connsiteY18" fmla="*/ 4827103 h 5148000"/>
              <a:gd name="connsiteX19" fmla="*/ 4125734 w 4572001"/>
              <a:gd name="connsiteY19" fmla="*/ 4764653 h 5148000"/>
              <a:gd name="connsiteX20" fmla="*/ 4097846 w 4572001"/>
              <a:gd name="connsiteY20" fmla="*/ 4711270 h 5148000"/>
              <a:gd name="connsiteX21" fmla="*/ 4151228 w 4572001"/>
              <a:gd name="connsiteY21" fmla="*/ 4632395 h 5148000"/>
              <a:gd name="connsiteX22" fmla="*/ 4061316 w 4572001"/>
              <a:gd name="connsiteY22" fmla="*/ 4557625 h 5148000"/>
              <a:gd name="connsiteX23" fmla="*/ 3403020 w 4572001"/>
              <a:gd name="connsiteY23" fmla="*/ 4557625 h 5148000"/>
              <a:gd name="connsiteX24" fmla="*/ 3455632 w 4572001"/>
              <a:gd name="connsiteY24" fmla="*/ 4827018 h 5148000"/>
              <a:gd name="connsiteX25" fmla="*/ 3522531 w 4572001"/>
              <a:gd name="connsiteY25" fmla="*/ 4827018 h 5148000"/>
              <a:gd name="connsiteX26" fmla="*/ 3617405 w 4572001"/>
              <a:gd name="connsiteY26" fmla="*/ 4557625 h 5148000"/>
              <a:gd name="connsiteX27" fmla="*/ 3569754 w 4572001"/>
              <a:gd name="connsiteY27" fmla="*/ 4557625 h 5148000"/>
              <a:gd name="connsiteX28" fmla="*/ 3495840 w 4572001"/>
              <a:gd name="connsiteY28" fmla="*/ 4782276 h 5148000"/>
              <a:gd name="connsiteX29" fmla="*/ 3492932 w 4572001"/>
              <a:gd name="connsiteY29" fmla="*/ 4782276 h 5148000"/>
              <a:gd name="connsiteX30" fmla="*/ 3454777 w 4572001"/>
              <a:gd name="connsiteY30" fmla="*/ 4557625 h 5148000"/>
              <a:gd name="connsiteX31" fmla="*/ 3891161 w 4572001"/>
              <a:gd name="connsiteY31" fmla="*/ 4555145 h 5148000"/>
              <a:gd name="connsiteX32" fmla="*/ 3793806 w 4572001"/>
              <a:gd name="connsiteY32" fmla="*/ 4635219 h 5148000"/>
              <a:gd name="connsiteX33" fmla="*/ 3829566 w 4572001"/>
              <a:gd name="connsiteY33" fmla="*/ 4696814 h 5148000"/>
              <a:gd name="connsiteX34" fmla="*/ 3861561 w 4572001"/>
              <a:gd name="connsiteY34" fmla="*/ 4717345 h 5148000"/>
              <a:gd name="connsiteX35" fmla="*/ 3891161 w 4572001"/>
              <a:gd name="connsiteY35" fmla="*/ 4757981 h 5148000"/>
              <a:gd name="connsiteX36" fmla="*/ 3838976 w 4572001"/>
              <a:gd name="connsiteY36" fmla="*/ 4791687 h 5148000"/>
              <a:gd name="connsiteX37" fmla="*/ 3777381 w 4572001"/>
              <a:gd name="connsiteY37" fmla="*/ 4784330 h 5148000"/>
              <a:gd name="connsiteX38" fmla="*/ 3777381 w 4572001"/>
              <a:gd name="connsiteY38" fmla="*/ 4824966 h 5148000"/>
              <a:gd name="connsiteX39" fmla="*/ 3835297 w 4572001"/>
              <a:gd name="connsiteY39" fmla="*/ 4830697 h 5148000"/>
              <a:gd name="connsiteX40" fmla="*/ 3940009 w 4572001"/>
              <a:gd name="connsiteY40" fmla="*/ 4746090 h 5148000"/>
              <a:gd name="connsiteX41" fmla="*/ 3901427 w 4572001"/>
              <a:gd name="connsiteY41" fmla="*/ 4683297 h 5148000"/>
              <a:gd name="connsiteX42" fmla="*/ 3871485 w 4572001"/>
              <a:gd name="connsiteY42" fmla="*/ 4664818 h 5148000"/>
              <a:gd name="connsiteX43" fmla="*/ 3841885 w 4572001"/>
              <a:gd name="connsiteY43" fmla="*/ 4625808 h 5148000"/>
              <a:gd name="connsiteX44" fmla="*/ 3888252 w 4572001"/>
              <a:gd name="connsiteY44" fmla="*/ 4594155 h 5148000"/>
              <a:gd name="connsiteX45" fmla="*/ 3938384 w 4572001"/>
              <a:gd name="connsiteY45" fmla="*/ 4599887 h 5148000"/>
              <a:gd name="connsiteX46" fmla="*/ 3941634 w 4572001"/>
              <a:gd name="connsiteY46" fmla="*/ 4560449 h 5148000"/>
              <a:gd name="connsiteX47" fmla="*/ 3891161 w 4572001"/>
              <a:gd name="connsiteY47" fmla="*/ 4555145 h 5148000"/>
              <a:gd name="connsiteX48" fmla="*/ 3715102 w 4572001"/>
              <a:gd name="connsiteY48" fmla="*/ 4555145 h 5148000"/>
              <a:gd name="connsiteX49" fmla="*/ 3617747 w 4572001"/>
              <a:gd name="connsiteY49" fmla="*/ 4635219 h 5148000"/>
              <a:gd name="connsiteX50" fmla="*/ 3653507 w 4572001"/>
              <a:gd name="connsiteY50" fmla="*/ 4696814 h 5148000"/>
              <a:gd name="connsiteX51" fmla="*/ 3685502 w 4572001"/>
              <a:gd name="connsiteY51" fmla="*/ 4717345 h 5148000"/>
              <a:gd name="connsiteX52" fmla="*/ 3715102 w 4572001"/>
              <a:gd name="connsiteY52" fmla="*/ 4757981 h 5148000"/>
              <a:gd name="connsiteX53" fmla="*/ 3662917 w 4572001"/>
              <a:gd name="connsiteY53" fmla="*/ 4791687 h 5148000"/>
              <a:gd name="connsiteX54" fmla="*/ 3601322 w 4572001"/>
              <a:gd name="connsiteY54" fmla="*/ 4784330 h 5148000"/>
              <a:gd name="connsiteX55" fmla="*/ 3601322 w 4572001"/>
              <a:gd name="connsiteY55" fmla="*/ 4824966 h 5148000"/>
              <a:gd name="connsiteX56" fmla="*/ 3659238 w 4572001"/>
              <a:gd name="connsiteY56" fmla="*/ 4830697 h 5148000"/>
              <a:gd name="connsiteX57" fmla="*/ 3763950 w 4572001"/>
              <a:gd name="connsiteY57" fmla="*/ 4746090 h 5148000"/>
              <a:gd name="connsiteX58" fmla="*/ 3725368 w 4572001"/>
              <a:gd name="connsiteY58" fmla="*/ 4683297 h 5148000"/>
              <a:gd name="connsiteX59" fmla="*/ 3695426 w 4572001"/>
              <a:gd name="connsiteY59" fmla="*/ 4664818 h 5148000"/>
              <a:gd name="connsiteX60" fmla="*/ 3665826 w 4572001"/>
              <a:gd name="connsiteY60" fmla="*/ 4625808 h 5148000"/>
              <a:gd name="connsiteX61" fmla="*/ 3712193 w 4572001"/>
              <a:gd name="connsiteY61" fmla="*/ 4594155 h 5148000"/>
              <a:gd name="connsiteX62" fmla="*/ 3762325 w 4572001"/>
              <a:gd name="connsiteY62" fmla="*/ 4599887 h 5148000"/>
              <a:gd name="connsiteX63" fmla="*/ 3765575 w 4572001"/>
              <a:gd name="connsiteY63" fmla="*/ 4560449 h 5148000"/>
              <a:gd name="connsiteX64" fmla="*/ 3715102 w 4572001"/>
              <a:gd name="connsiteY64" fmla="*/ 4555145 h 5148000"/>
              <a:gd name="connsiteX65" fmla="*/ 0 w 4572001"/>
              <a:gd name="connsiteY65" fmla="*/ 0 h 5148000"/>
              <a:gd name="connsiteX66" fmla="*/ 4572001 w 4572001"/>
              <a:gd name="connsiteY66" fmla="*/ 0 h 5148000"/>
              <a:gd name="connsiteX67" fmla="*/ 4572001 w 4572001"/>
              <a:gd name="connsiteY67" fmla="*/ 5148000 h 5148000"/>
              <a:gd name="connsiteX68" fmla="*/ 0 w 4572001"/>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572001" h="5148000">
                <a:moveTo>
                  <a:pt x="3395663" y="4854394"/>
                </a:moveTo>
                <a:lnTo>
                  <a:pt x="3395663" y="4883053"/>
                </a:lnTo>
                <a:lnTo>
                  <a:pt x="4163976" y="4883053"/>
                </a:lnTo>
                <a:lnTo>
                  <a:pt x="4163976" y="4854394"/>
                </a:lnTo>
                <a:close/>
                <a:moveTo>
                  <a:pt x="4031802" y="4595010"/>
                </a:moveTo>
                <a:lnTo>
                  <a:pt x="4031802" y="4595095"/>
                </a:lnTo>
                <a:lnTo>
                  <a:pt x="4053959" y="4595095"/>
                </a:lnTo>
                <a:cubicBezTo>
                  <a:pt x="4086810" y="4595095"/>
                  <a:pt x="4101182" y="4609895"/>
                  <a:pt x="4101182" y="4635731"/>
                </a:cubicBezTo>
                <a:cubicBezTo>
                  <a:pt x="4101182" y="4670207"/>
                  <a:pt x="4081848" y="4686632"/>
                  <a:pt x="4053531" y="4686632"/>
                </a:cubicBezTo>
                <a:lnTo>
                  <a:pt x="4024787" y="4686632"/>
                </a:lnTo>
                <a:close/>
                <a:moveTo>
                  <a:pt x="3987830" y="4557625"/>
                </a:moveTo>
                <a:lnTo>
                  <a:pt x="3967726" y="4827018"/>
                </a:lnTo>
                <a:lnTo>
                  <a:pt x="4014521" y="4827018"/>
                </a:lnTo>
                <a:lnTo>
                  <a:pt x="4014521" y="4827103"/>
                </a:lnTo>
                <a:lnTo>
                  <a:pt x="4022306" y="4722392"/>
                </a:lnTo>
                <a:lnTo>
                  <a:pt x="4053104" y="4722392"/>
                </a:lnTo>
                <a:lnTo>
                  <a:pt x="4076886" y="4773293"/>
                </a:lnTo>
                <a:cubicBezTo>
                  <a:pt x="4086724" y="4794253"/>
                  <a:pt x="4095365" y="4809053"/>
                  <a:pt x="4109309" y="4827103"/>
                </a:cubicBezTo>
                <a:lnTo>
                  <a:pt x="4163889" y="4827103"/>
                </a:lnTo>
                <a:cubicBezTo>
                  <a:pt x="4147122" y="4802465"/>
                  <a:pt x="4138053" y="4787665"/>
                  <a:pt x="4125734" y="4764653"/>
                </a:cubicBezTo>
                <a:lnTo>
                  <a:pt x="4097846" y="4711270"/>
                </a:lnTo>
                <a:cubicBezTo>
                  <a:pt x="4129841" y="4699721"/>
                  <a:pt x="4151228" y="4672260"/>
                  <a:pt x="4151228" y="4632395"/>
                </a:cubicBezTo>
                <a:cubicBezTo>
                  <a:pt x="4151228" y="4584744"/>
                  <a:pt x="4120858" y="4557625"/>
                  <a:pt x="4061316" y="4557625"/>
                </a:cubicBezTo>
                <a:close/>
                <a:moveTo>
                  <a:pt x="3403020" y="4557625"/>
                </a:moveTo>
                <a:lnTo>
                  <a:pt x="3455632" y="4827018"/>
                </a:lnTo>
                <a:lnTo>
                  <a:pt x="3522531" y="4827018"/>
                </a:lnTo>
                <a:lnTo>
                  <a:pt x="3617405" y="4557625"/>
                </a:lnTo>
                <a:lnTo>
                  <a:pt x="3569754" y="4557625"/>
                </a:lnTo>
                <a:lnTo>
                  <a:pt x="3495840" y="4782276"/>
                </a:lnTo>
                <a:lnTo>
                  <a:pt x="3492932" y="4782276"/>
                </a:lnTo>
                <a:lnTo>
                  <a:pt x="3454777" y="4557625"/>
                </a:lnTo>
                <a:close/>
                <a:moveTo>
                  <a:pt x="3891161" y="4555145"/>
                </a:moveTo>
                <a:cubicBezTo>
                  <a:pt x="3835725" y="4555145"/>
                  <a:pt x="3793806" y="4588423"/>
                  <a:pt x="3793806" y="4635219"/>
                </a:cubicBezTo>
                <a:cubicBezTo>
                  <a:pt x="3793806" y="4662765"/>
                  <a:pt x="3804072" y="4680388"/>
                  <a:pt x="3829566" y="4696814"/>
                </a:cubicBezTo>
                <a:lnTo>
                  <a:pt x="3861561" y="4717345"/>
                </a:lnTo>
                <a:cubicBezTo>
                  <a:pt x="3885857" y="4732915"/>
                  <a:pt x="3891161" y="4741983"/>
                  <a:pt x="3891161" y="4757981"/>
                </a:cubicBezTo>
                <a:cubicBezTo>
                  <a:pt x="3891161" y="4776117"/>
                  <a:pt x="3872682" y="4791687"/>
                  <a:pt x="3838976" y="4791687"/>
                </a:cubicBezTo>
                <a:cubicBezTo>
                  <a:pt x="3818017" y="4791687"/>
                  <a:pt x="3800821" y="4789634"/>
                  <a:pt x="3777381" y="4784330"/>
                </a:cubicBezTo>
                <a:lnTo>
                  <a:pt x="3777381" y="4824966"/>
                </a:lnTo>
                <a:cubicBezTo>
                  <a:pt x="3797485" y="4829072"/>
                  <a:pt x="3812713" y="4830697"/>
                  <a:pt x="3835297" y="4830697"/>
                </a:cubicBezTo>
                <a:cubicBezTo>
                  <a:pt x="3898090" y="4830697"/>
                  <a:pt x="3940009" y="4795366"/>
                  <a:pt x="3940009" y="4746090"/>
                </a:cubicBezTo>
                <a:cubicBezTo>
                  <a:pt x="3940009" y="4717345"/>
                  <a:pt x="3930171" y="4700920"/>
                  <a:pt x="3901427" y="4683297"/>
                </a:cubicBezTo>
                <a:lnTo>
                  <a:pt x="3871485" y="4664818"/>
                </a:lnTo>
                <a:cubicBezTo>
                  <a:pt x="3847616" y="4650018"/>
                  <a:pt x="3841885" y="4642234"/>
                  <a:pt x="3841885" y="4625808"/>
                </a:cubicBezTo>
                <a:cubicBezTo>
                  <a:pt x="3841885" y="4609383"/>
                  <a:pt x="3859080" y="4594155"/>
                  <a:pt x="3888252" y="4594155"/>
                </a:cubicBezTo>
                <a:cubicBezTo>
                  <a:pt x="3907158" y="4594155"/>
                  <a:pt x="3920761" y="4595781"/>
                  <a:pt x="3938384" y="4599887"/>
                </a:cubicBezTo>
                <a:lnTo>
                  <a:pt x="3941634" y="4560449"/>
                </a:lnTo>
                <a:cubicBezTo>
                  <a:pt x="3925637" y="4556770"/>
                  <a:pt x="3912890" y="4555145"/>
                  <a:pt x="3891161" y="4555145"/>
                </a:cubicBezTo>
                <a:close/>
                <a:moveTo>
                  <a:pt x="3715102" y="4555145"/>
                </a:moveTo>
                <a:cubicBezTo>
                  <a:pt x="3659666" y="4555145"/>
                  <a:pt x="3617747" y="4588423"/>
                  <a:pt x="3617747" y="4635219"/>
                </a:cubicBezTo>
                <a:cubicBezTo>
                  <a:pt x="3617747" y="4662765"/>
                  <a:pt x="3628013" y="4680388"/>
                  <a:pt x="3653507" y="4696814"/>
                </a:cubicBezTo>
                <a:lnTo>
                  <a:pt x="3685502" y="4717345"/>
                </a:lnTo>
                <a:cubicBezTo>
                  <a:pt x="3709798" y="4732915"/>
                  <a:pt x="3715102" y="4741983"/>
                  <a:pt x="3715102" y="4757981"/>
                </a:cubicBezTo>
                <a:cubicBezTo>
                  <a:pt x="3715102" y="4776117"/>
                  <a:pt x="3696623" y="4791687"/>
                  <a:pt x="3662917" y="4791687"/>
                </a:cubicBezTo>
                <a:cubicBezTo>
                  <a:pt x="3641958" y="4791687"/>
                  <a:pt x="3624762" y="4789634"/>
                  <a:pt x="3601322" y="4784330"/>
                </a:cubicBezTo>
                <a:lnTo>
                  <a:pt x="3601322" y="4824966"/>
                </a:lnTo>
                <a:cubicBezTo>
                  <a:pt x="3621426" y="4829072"/>
                  <a:pt x="3636654" y="4830697"/>
                  <a:pt x="3659238" y="4830697"/>
                </a:cubicBezTo>
                <a:cubicBezTo>
                  <a:pt x="3722031" y="4830697"/>
                  <a:pt x="3763950" y="4795366"/>
                  <a:pt x="3763950" y="4746090"/>
                </a:cubicBezTo>
                <a:cubicBezTo>
                  <a:pt x="3763950" y="4717345"/>
                  <a:pt x="3754112" y="4700920"/>
                  <a:pt x="3725368" y="4683297"/>
                </a:cubicBezTo>
                <a:lnTo>
                  <a:pt x="3695426" y="4664818"/>
                </a:lnTo>
                <a:cubicBezTo>
                  <a:pt x="3671557" y="4650018"/>
                  <a:pt x="3665826" y="4642234"/>
                  <a:pt x="3665826" y="4625808"/>
                </a:cubicBezTo>
                <a:cubicBezTo>
                  <a:pt x="3665826" y="4609383"/>
                  <a:pt x="3683021" y="4594155"/>
                  <a:pt x="3712193" y="4594155"/>
                </a:cubicBezTo>
                <a:cubicBezTo>
                  <a:pt x="3731099" y="4594155"/>
                  <a:pt x="3744702" y="4595781"/>
                  <a:pt x="3762325" y="4599887"/>
                </a:cubicBezTo>
                <a:lnTo>
                  <a:pt x="3765575" y="4560449"/>
                </a:lnTo>
                <a:cubicBezTo>
                  <a:pt x="3749578" y="4556770"/>
                  <a:pt x="3736831" y="4555145"/>
                  <a:pt x="3715102" y="4555145"/>
                </a:cubicBezTo>
                <a:close/>
                <a:moveTo>
                  <a:pt x="0" y="0"/>
                </a:moveTo>
                <a:lnTo>
                  <a:pt x="4572001" y="0"/>
                </a:lnTo>
                <a:lnTo>
                  <a:pt x="4572001" y="5148000"/>
                </a:lnTo>
                <a:lnTo>
                  <a:pt x="0" y="5148000"/>
                </a:lnTo>
                <a:close/>
              </a:path>
            </a:pathLst>
          </a:custGeom>
        </p:spPr>
      </p:pic>
      <p:sp>
        <p:nvSpPr>
          <p:cNvPr id="4" name="Picture Placeholder 3">
            <a:extLst>
              <a:ext uri="{FF2B5EF4-FFF2-40B4-BE49-F238E27FC236}">
                <a16:creationId xmlns:a16="http://schemas.microsoft.com/office/drawing/2014/main" id="{B22C8392-F2C5-95CA-DFD4-98EC1787577A}"/>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pic>
        <p:nvPicPr>
          <p:cNvPr id="17" name="Logo">
            <a:extLst>
              <a:ext uri="{FF2B5EF4-FFF2-40B4-BE49-F238E27FC236}">
                <a16:creationId xmlns:a16="http://schemas.microsoft.com/office/drawing/2014/main" id="{D5C76596-25C0-4B3C-269D-668C5DD7394B}"/>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28" name="Date Placeholder 3">
            <a:extLst>
              <a:ext uri="{FF2B5EF4-FFF2-40B4-BE49-F238E27FC236}">
                <a16:creationId xmlns:a16="http://schemas.microsoft.com/office/drawing/2014/main" id="{36908D31-1D33-D987-7853-F4DF050CA2C8}"/>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3260E51D-CEC4-BD9F-81C0-2BF79737ECA5}"/>
              </a:ext>
            </a:extLst>
          </p:cNvPr>
          <p:cNvSpPr>
            <a:spLocks noGrp="1"/>
          </p:cNvSpPr>
          <p:nvPr>
            <p:ph type="title"/>
          </p:nvPr>
        </p:nvSpPr>
        <p:spPr>
          <a:xfrm>
            <a:off x="4752475" y="1941750"/>
            <a:ext cx="4212000"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nl-NL" noProof="0"/>
              <a:t>Klik om stijl te bewerken</a:t>
            </a:r>
            <a:endParaRPr lang="nl-NL" noProof="0" dirty="0"/>
          </a:p>
        </p:txBody>
      </p:sp>
    </p:spTree>
    <p:extLst>
      <p:ext uri="{BB962C8B-B14F-4D97-AF65-F5344CB8AC3E}">
        <p14:creationId xmlns:p14="http://schemas.microsoft.com/office/powerpoint/2010/main" val="36105567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plit layout - links visual / rechts teks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0BE8C681-DA8F-A0A4-4947-8767502CE8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4572000" cy="5148000"/>
          </a:xfrm>
          <a:prstGeom prst="rect">
            <a:avLst/>
          </a:prstGeom>
        </p:spPr>
      </p:pic>
      <p:pic>
        <p:nvPicPr>
          <p:cNvPr id="6" name="Logo">
            <a:extLst>
              <a:ext uri="{FF2B5EF4-FFF2-40B4-BE49-F238E27FC236}">
                <a16:creationId xmlns:a16="http://schemas.microsoft.com/office/drawing/2014/main" id="{76D8EC77-DA76-632B-4EB6-084FC2D0B194}"/>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8" name="Text Placeholder">
            <a:extLst>
              <a:ext uri="{FF2B5EF4-FFF2-40B4-BE49-F238E27FC236}">
                <a16:creationId xmlns:a16="http://schemas.microsoft.com/office/drawing/2014/main" id="{0179E873-43EE-13E5-069D-BAFEDCE8AD49}"/>
              </a:ext>
            </a:extLst>
          </p:cNvPr>
          <p:cNvSpPr>
            <a:spLocks noGrp="1"/>
          </p:cNvSpPr>
          <p:nvPr>
            <p:ph type="body" sz="quarter" idx="13"/>
          </p:nvPr>
        </p:nvSpPr>
        <p:spPr>
          <a:xfrm>
            <a:off x="5055187" y="2553034"/>
            <a:ext cx="3600000" cy="2160000"/>
          </a:xfrm>
        </p:spPr>
        <p:txBody>
          <a:bodyPr>
            <a:normAutofit/>
          </a:bodyPr>
          <a:lstStyle>
            <a:lvl1pPr marL="0" indent="0">
              <a:lnSpc>
                <a:spcPct val="120000"/>
              </a:lnSpc>
              <a:spcBef>
                <a:spcPts val="0"/>
              </a:spcBef>
              <a:buNone/>
              <a:defRPr sz="1800">
                <a:latin typeface="RijksoverheidSansText"/>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91DDD81B-F634-0351-7A96-32B960E3133A}"/>
              </a:ext>
            </a:extLst>
          </p:cNvPr>
          <p:cNvSpPr>
            <a:spLocks noGrp="1"/>
          </p:cNvSpPr>
          <p:nvPr>
            <p:ph type="title"/>
          </p:nvPr>
        </p:nvSpPr>
        <p:spPr>
          <a:xfrm>
            <a:off x="5055187" y="861750"/>
            <a:ext cx="3600000" cy="1224000"/>
          </a:xfrm>
        </p:spPr>
        <p:txBody>
          <a:bodyPr>
            <a:noAutofit/>
          </a:bodyPr>
          <a:lstStyle>
            <a:lvl1pPr>
              <a:defRPr sz="3800" b="1" i="0">
                <a:solidFill>
                  <a:schemeClr val="tx2"/>
                </a:solidFill>
                <a:latin typeface="+mj-lt"/>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DE69E714-2EDF-AEB7-34E4-E0293C161989}"/>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B3AEA6E8-E56A-0416-D0E6-E817CF836B7B}"/>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06708751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plit layout - links tekst / rechts visual">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1C221F-80B3-88CC-4A1C-E0F9393EE758}"/>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2000" y="0"/>
            <a:ext cx="4572000" cy="5148000"/>
          </a:xfrm>
          <a:prstGeom prst="rect">
            <a:avLst/>
          </a:prstGeom>
        </p:spPr>
      </p:pic>
      <p:pic>
        <p:nvPicPr>
          <p:cNvPr id="14" name="Logo">
            <a:extLst>
              <a:ext uri="{FF2B5EF4-FFF2-40B4-BE49-F238E27FC236}">
                <a16:creationId xmlns:a16="http://schemas.microsoft.com/office/drawing/2014/main" id="{4A696CDD-D01C-2C55-51E6-E782A11B7B2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2" name="Text Placeholder 11">
            <a:extLst>
              <a:ext uri="{FF2B5EF4-FFF2-40B4-BE49-F238E27FC236}">
                <a16:creationId xmlns:a16="http://schemas.microsoft.com/office/drawing/2014/main" id="{1675301B-CC5B-9570-0450-C3B80CAE093B}"/>
              </a:ext>
            </a:extLst>
          </p:cNvPr>
          <p:cNvSpPr>
            <a:spLocks noGrp="1"/>
          </p:cNvSpPr>
          <p:nvPr>
            <p:ph type="body" sz="quarter" idx="10"/>
          </p:nvPr>
        </p:nvSpPr>
        <p:spPr>
          <a:xfrm>
            <a:off x="486000" y="2553750"/>
            <a:ext cx="3600000" cy="2160000"/>
          </a:xfrm>
        </p:spPr>
        <p:txBody>
          <a:bodyPr>
            <a:normAutofit/>
          </a:bodyPr>
          <a:lstStyle>
            <a:lvl1pPr marL="0" indent="0">
              <a:lnSpc>
                <a:spcPct val="120000"/>
              </a:lnSpc>
              <a:spcBef>
                <a:spcPts val="0"/>
              </a:spcBef>
              <a:buFontTx/>
              <a:buNone/>
              <a:defRPr sz="1800"/>
            </a:lvl1pPr>
          </a:lstStyle>
          <a:p>
            <a:pPr lvl="0"/>
            <a:r>
              <a:rPr lang="nl-NL" noProof="0"/>
              <a:t>Klikken om de tekststijl van het model te bewerken</a:t>
            </a:r>
          </a:p>
        </p:txBody>
      </p:sp>
      <p:sp>
        <p:nvSpPr>
          <p:cNvPr id="2" name="Title 1">
            <a:extLst>
              <a:ext uri="{FF2B5EF4-FFF2-40B4-BE49-F238E27FC236}">
                <a16:creationId xmlns:a16="http://schemas.microsoft.com/office/drawing/2014/main" id="{70384E47-45B7-5BB0-F3FD-96783BC8711F}"/>
              </a:ext>
            </a:extLst>
          </p:cNvPr>
          <p:cNvSpPr>
            <a:spLocks noGrp="1"/>
          </p:cNvSpPr>
          <p:nvPr>
            <p:ph type="title"/>
          </p:nvPr>
        </p:nvSpPr>
        <p:spPr>
          <a:xfrm>
            <a:off x="486000" y="861750"/>
            <a:ext cx="3600000" cy="1224000"/>
          </a:xfrm>
        </p:spPr>
        <p:txBody>
          <a:bodyPr>
            <a:noAutofit/>
          </a:bodyPr>
          <a:lstStyle>
            <a:lvl1pPr algn="l" defTabSz="914400" rtl="0" eaLnBrk="1" latinLnBrk="0" hangingPunct="1">
              <a:lnSpc>
                <a:spcPct val="90000"/>
              </a:lnSpc>
              <a:spcBef>
                <a:spcPct val="0"/>
              </a:spcBef>
              <a:buNone/>
              <a:defRPr lang="en-NL" sz="3800" b="1" kern="1200" dirty="0">
                <a:solidFill>
                  <a:schemeClr val="tx2"/>
                </a:solidFill>
                <a:latin typeface="+mj-lt"/>
                <a:ea typeface="+mj-ea"/>
                <a:cs typeface="+mj-cs"/>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DB56C274-3EE0-EE87-607B-BD7F990294FC}"/>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400ED9E2-A4AF-9EFE-244F-7895958E7113}"/>
              </a:ext>
            </a:extLst>
          </p:cNvPr>
          <p:cNvSpPr>
            <a:spLocks noGrp="1"/>
          </p:cNvSpPr>
          <p:nvPr>
            <p:ph type="dt" sz="half" idx="11"/>
          </p:nvPr>
        </p:nvSpPr>
        <p:spPr>
          <a:xfrm>
            <a:off x="486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3513275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plit layout Mintgroen - links tekst / rechts foto">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485999" y="2571750"/>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486000" y="879116"/>
            <a:ext cx="3600000" cy="1224000"/>
          </a:xfrm>
        </p:spPr>
        <p:txBody>
          <a:bodyPr>
            <a:normAutofit/>
          </a:bodyPr>
          <a:lstStyle>
            <a:lvl1pPr>
              <a:defRPr sz="3800" b="1">
                <a:solidFill>
                  <a:schemeClr val="bg1"/>
                </a:solidFill>
                <a:effectLst/>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C989D9CA-85D9-4462-261C-0C3237F9AA1A}"/>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25D9F252-8A70-AB6A-C497-0259F0B16EE0}"/>
              </a:ext>
            </a:extLst>
          </p:cNvPr>
          <p:cNvSpPr>
            <a:spLocks noGrp="1"/>
          </p:cNvSpPr>
          <p:nvPr>
            <p:ph type="dt" sz="half" idx="15"/>
          </p:nvPr>
        </p:nvSpPr>
        <p:spPr>
          <a:xfrm>
            <a:off x="486000"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B110051B-EA6C-7359-6D5B-79017B73ACBB}"/>
              </a:ext>
            </a:extLst>
          </p:cNvPr>
          <p:cNvSpPr>
            <a:spLocks noGrp="1"/>
          </p:cNvSpPr>
          <p:nvPr>
            <p:ph type="pic" sz="quarter" idx="11"/>
          </p:nvPr>
        </p:nvSpPr>
        <p:spPr>
          <a:xfrm>
            <a:off x="4572001" y="0"/>
            <a:ext cx="4572000" cy="5143500"/>
          </a:xfrm>
          <a:custGeom>
            <a:avLst/>
            <a:gdLst>
              <a:gd name="connsiteX0" fmla="*/ 185400 w 4572000"/>
              <a:gd name="connsiteY0" fmla="*/ 0 h 5143500"/>
              <a:gd name="connsiteX1" fmla="*/ 4572000 w 4572000"/>
              <a:gd name="connsiteY1" fmla="*/ 0 h 5143500"/>
              <a:gd name="connsiteX2" fmla="*/ 4572000 w 4572000"/>
              <a:gd name="connsiteY2" fmla="*/ 5143500 h 5143500"/>
              <a:gd name="connsiteX3" fmla="*/ 0 w 4572000"/>
              <a:gd name="connsiteY3" fmla="*/ 5143500 h 5143500"/>
              <a:gd name="connsiteX4" fmla="*/ 0 w 4572000"/>
              <a:gd name="connsiteY4" fmla="*/ 751622 h 5143500"/>
              <a:gd name="connsiteX5" fmla="*/ 185400 w 4572000"/>
              <a:gd name="connsiteY5" fmla="*/ 751622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3500">
                <a:moveTo>
                  <a:pt x="185400" y="0"/>
                </a:moveTo>
                <a:lnTo>
                  <a:pt x="4572000" y="0"/>
                </a:lnTo>
                <a:lnTo>
                  <a:pt x="4572000" y="5143500"/>
                </a:lnTo>
                <a:lnTo>
                  <a:pt x="0" y="5143500"/>
                </a:lnTo>
                <a:lnTo>
                  <a:pt x="0" y="751622"/>
                </a:lnTo>
                <a:lnTo>
                  <a:pt x="185400" y="751622"/>
                </a:lnTo>
                <a:close/>
              </a:path>
            </a:pathLst>
          </a:custGeom>
          <a:noFill/>
        </p:spPr>
        <p:txBody>
          <a:bodyPr wrap="square">
            <a:noAutofit/>
          </a:bodyPr>
          <a:lstStyle/>
          <a:p>
            <a:r>
              <a:rPr lang="nl-NL"/>
              <a:t>Klik op het pictogram als u een afbeelding wilt toevoegen</a:t>
            </a:r>
          </a:p>
        </p:txBody>
      </p:sp>
    </p:spTree>
    <p:extLst>
      <p:ext uri="{BB962C8B-B14F-4D97-AF65-F5344CB8AC3E}">
        <p14:creationId xmlns:p14="http://schemas.microsoft.com/office/powerpoint/2010/main" val="294086718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plit layout Mintgroen - links foto / rechts tekst">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553034"/>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5054400" y="860400"/>
            <a:ext cx="3600000" cy="1224000"/>
          </a:xfrm>
        </p:spPr>
        <p:txBody>
          <a:bodyPr>
            <a:normAutofit/>
          </a:bodyPr>
          <a:lstStyle>
            <a:lvl1pPr>
              <a:defRPr sz="3800" b="1">
                <a:solidFill>
                  <a:schemeClr val="bg1"/>
                </a:solidFill>
                <a:effectLst/>
              </a:defRPr>
            </a:lvl1pPr>
          </a:lstStyle>
          <a:p>
            <a:r>
              <a:rPr lang="nl-NL" noProof="0"/>
              <a:t>Klik om stijl te bewerken</a:t>
            </a:r>
            <a:endParaRPr lang="nl-NL" noProof="0" dirty="0"/>
          </a:p>
        </p:txBody>
      </p:sp>
      <p:sp>
        <p:nvSpPr>
          <p:cNvPr id="4" name="Footer Placeholder 4">
            <a:extLst>
              <a:ext uri="{FF2B5EF4-FFF2-40B4-BE49-F238E27FC236}">
                <a16:creationId xmlns:a16="http://schemas.microsoft.com/office/drawing/2014/main" id="{756A8675-43CF-A8DE-5929-470EAEA5FADA}"/>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71CDA075-5D2F-A2A5-A68A-09DA08E11E32}"/>
              </a:ext>
            </a:extLst>
          </p:cNvPr>
          <p:cNvSpPr>
            <a:spLocks noGrp="1"/>
          </p:cNvSpPr>
          <p:nvPr>
            <p:ph type="dt" sz="half" idx="10"/>
          </p:nvPr>
        </p:nvSpPr>
        <p:spPr>
          <a:xfrm>
            <a:off x="5055187"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758BBAC0-5554-D21A-1A47-B5F98377EB95}"/>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spTree>
    <p:extLst>
      <p:ext uri="{BB962C8B-B14F-4D97-AF65-F5344CB8AC3E}">
        <p14:creationId xmlns:p14="http://schemas.microsoft.com/office/powerpoint/2010/main" val="34030397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Split layout - links foto / rechts teks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661225-5DD2-4612-0816-21F32D94817F}"/>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Footer Placeholder 4">
            <a:extLst>
              <a:ext uri="{FF2B5EF4-FFF2-40B4-BE49-F238E27FC236}">
                <a16:creationId xmlns:a16="http://schemas.microsoft.com/office/drawing/2014/main" id="{C4FD1827-F253-6C53-25CC-2EC1DE28C0EE}"/>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83207954-A0D1-150D-197F-DC9687B58A64}"/>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326722"/>
            <a:ext cx="3600000" cy="2386312"/>
          </a:xfrm>
        </p:spPr>
        <p:txBody>
          <a:bodyPr>
            <a:normAutofit/>
          </a:bodyPr>
          <a:lstStyle>
            <a:lvl1pPr marL="0" indent="0">
              <a:lnSpc>
                <a:spcPct val="120000"/>
              </a:lnSpc>
              <a:spcBef>
                <a:spcPts val="0"/>
              </a:spcBef>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4" name="Text Placeholder 3">
            <a:extLst>
              <a:ext uri="{FF2B5EF4-FFF2-40B4-BE49-F238E27FC236}">
                <a16:creationId xmlns:a16="http://schemas.microsoft.com/office/drawing/2014/main" id="{66A10D84-05D5-0C07-7E00-45BBA4C4F0D0}"/>
              </a:ext>
            </a:extLst>
          </p:cNvPr>
          <p:cNvSpPr>
            <a:spLocks noGrp="1"/>
          </p:cNvSpPr>
          <p:nvPr>
            <p:ph type="body" sz="quarter" idx="15"/>
          </p:nvPr>
        </p:nvSpPr>
        <p:spPr>
          <a:xfrm>
            <a:off x="5051501" y="1423878"/>
            <a:ext cx="3604065" cy="627973"/>
          </a:xfrm>
        </p:spPr>
        <p:txBody>
          <a:bodyPr>
            <a:noAutofit/>
          </a:bodyPr>
          <a:lstStyle>
            <a:lvl1pPr marL="0" indent="0">
              <a:buFontTx/>
              <a:buNone/>
              <a:defRPr sz="3000" b="1" i="1">
                <a:solidFill>
                  <a:schemeClr val="tx2"/>
                </a:solidFill>
                <a:latin typeface="+mj-lt"/>
              </a:defRPr>
            </a:lvl1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hasCustomPrompt="1"/>
          </p:nvPr>
        </p:nvSpPr>
        <p:spPr>
          <a:xfrm>
            <a:off x="5053343" y="521034"/>
            <a:ext cx="3601843" cy="902844"/>
          </a:xfrm>
        </p:spPr>
        <p:txBody>
          <a:bodyPr anchor="b">
            <a:normAutofit/>
          </a:bodyPr>
          <a:lstStyle>
            <a:lvl1pPr>
              <a:defRPr sz="3000" b="0" i="1">
                <a:solidFill>
                  <a:schemeClr val="accent1"/>
                </a:solidFill>
                <a:latin typeface="RijksoverheidSansHeadingTT" panose="020B0503040202060203" pitchFamily="34" charset="0"/>
              </a:defRPr>
            </a:lvl1pPr>
          </a:lstStyle>
          <a:p>
            <a:r>
              <a:rPr lang="nl-NL" noProof="0"/>
              <a:t>Click </a:t>
            </a:r>
            <a:r>
              <a:rPr lang="nl-NL" noProof="0" dirty="0" err="1"/>
              <a:t>to</a:t>
            </a:r>
            <a:r>
              <a:rPr lang="nl-NL" noProof="0" dirty="0"/>
              <a:t> </a:t>
            </a:r>
            <a:r>
              <a:rPr lang="nl-NL" noProof="0" dirty="0" err="1"/>
              <a:t>edit</a:t>
            </a:r>
            <a:r>
              <a:rPr lang="nl-NL" noProof="0" dirty="0"/>
              <a:t> Master </a:t>
            </a:r>
            <a:r>
              <a:rPr lang="nl-NL" noProof="0" dirty="0" err="1"/>
              <a:t>title</a:t>
            </a:r>
            <a:r>
              <a:rPr lang="nl-NL" noProof="0" dirty="0"/>
              <a:t> </a:t>
            </a:r>
            <a:r>
              <a:rPr lang="nl-NL" noProof="0" dirty="0" err="1"/>
              <a:t>style</a:t>
            </a:r>
            <a:r>
              <a:rPr lang="nl-NL" noProof="0" dirty="0"/>
              <a:t> </a:t>
            </a:r>
          </a:p>
        </p:txBody>
      </p:sp>
    </p:spTree>
    <p:extLst>
      <p:ext uri="{BB962C8B-B14F-4D97-AF65-F5344CB8AC3E}">
        <p14:creationId xmlns:p14="http://schemas.microsoft.com/office/powerpoint/2010/main" val="2427754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lit layout - links tekst / rechts visual">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1C221F-80B3-88CC-4A1C-E0F9393EE758}"/>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2000" y="0"/>
            <a:ext cx="4572000" cy="5148000"/>
          </a:xfrm>
          <a:prstGeom prst="rect">
            <a:avLst/>
          </a:prstGeom>
        </p:spPr>
      </p:pic>
      <p:pic>
        <p:nvPicPr>
          <p:cNvPr id="14" name="Logo">
            <a:extLst>
              <a:ext uri="{FF2B5EF4-FFF2-40B4-BE49-F238E27FC236}">
                <a16:creationId xmlns:a16="http://schemas.microsoft.com/office/drawing/2014/main" id="{4A696CDD-D01C-2C55-51E6-E782A11B7B2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2" name="Text Placeholder 11">
            <a:extLst>
              <a:ext uri="{FF2B5EF4-FFF2-40B4-BE49-F238E27FC236}">
                <a16:creationId xmlns:a16="http://schemas.microsoft.com/office/drawing/2014/main" id="{1675301B-CC5B-9570-0450-C3B80CAE093B}"/>
              </a:ext>
            </a:extLst>
          </p:cNvPr>
          <p:cNvSpPr>
            <a:spLocks noGrp="1"/>
          </p:cNvSpPr>
          <p:nvPr>
            <p:ph type="body" sz="quarter" idx="10"/>
          </p:nvPr>
        </p:nvSpPr>
        <p:spPr>
          <a:xfrm>
            <a:off x="486000" y="2553750"/>
            <a:ext cx="3600000" cy="2160000"/>
          </a:xfrm>
        </p:spPr>
        <p:txBody>
          <a:bodyPr>
            <a:normAutofit/>
          </a:bodyPr>
          <a:lstStyle>
            <a:lvl1pPr marL="0" indent="0">
              <a:lnSpc>
                <a:spcPct val="120000"/>
              </a:lnSpc>
              <a:spcBef>
                <a:spcPts val="0"/>
              </a:spcBef>
              <a:buFontTx/>
              <a:buNone/>
              <a:defRPr sz="1800"/>
            </a:lvl1pPr>
          </a:lstStyle>
          <a:p>
            <a:pPr lvl="0"/>
            <a:r>
              <a:rPr lang="en-US" noProof="0"/>
              <a:t>Click to edit Master text styles</a:t>
            </a:r>
          </a:p>
        </p:txBody>
      </p:sp>
      <p:sp>
        <p:nvSpPr>
          <p:cNvPr id="2" name="Title 1">
            <a:extLst>
              <a:ext uri="{FF2B5EF4-FFF2-40B4-BE49-F238E27FC236}">
                <a16:creationId xmlns:a16="http://schemas.microsoft.com/office/drawing/2014/main" id="{70384E47-45B7-5BB0-F3FD-96783BC8711F}"/>
              </a:ext>
            </a:extLst>
          </p:cNvPr>
          <p:cNvSpPr>
            <a:spLocks noGrp="1"/>
          </p:cNvSpPr>
          <p:nvPr>
            <p:ph type="title"/>
          </p:nvPr>
        </p:nvSpPr>
        <p:spPr>
          <a:xfrm>
            <a:off x="486000" y="861750"/>
            <a:ext cx="3600000" cy="1224000"/>
          </a:xfrm>
        </p:spPr>
        <p:txBody>
          <a:bodyPr>
            <a:noAutofit/>
          </a:bodyPr>
          <a:lstStyle>
            <a:lvl1pPr algn="l" defTabSz="914400" rtl="0" eaLnBrk="1" latinLnBrk="0" hangingPunct="1">
              <a:lnSpc>
                <a:spcPct val="90000"/>
              </a:lnSpc>
              <a:spcBef>
                <a:spcPct val="0"/>
              </a:spcBef>
              <a:buNone/>
              <a:defRPr lang="en-NL" sz="3800" b="1" kern="1200" dirty="0">
                <a:solidFill>
                  <a:schemeClr val="tx2"/>
                </a:solidFill>
                <a:latin typeface="+mj-lt"/>
                <a:ea typeface="+mj-ea"/>
                <a:cs typeface="+mj-cs"/>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DB56C274-3EE0-EE87-607B-BD7F990294FC}"/>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400ED9E2-A4AF-9EFE-244F-7895958E7113}"/>
              </a:ext>
            </a:extLst>
          </p:cNvPr>
          <p:cNvSpPr>
            <a:spLocks noGrp="1"/>
          </p:cNvSpPr>
          <p:nvPr>
            <p:ph type="dt" sz="half" idx="11"/>
          </p:nvPr>
        </p:nvSpPr>
        <p:spPr>
          <a:xfrm>
            <a:off x="486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504428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ekst center met kader">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795B0472-D354-3FAE-653C-DFA7F945FD4C}"/>
              </a:ext>
            </a:extLst>
          </p:cNvPr>
          <p:cNvSpPr>
            <a:spLocks noGrp="1" noRot="1" noMove="1" noResize="1" noEditPoints="1" noAdjustHandles="1" noChangeArrowheads="1" noChangeShapeType="1"/>
          </p:cNvSpPr>
          <p:nvPr userDrawn="1"/>
        </p:nvSpPr>
        <p:spPr>
          <a:xfrm flipH="1">
            <a:off x="1415311" y="0"/>
            <a:ext cx="6313378" cy="5143500"/>
          </a:xfrm>
          <a:prstGeom prst="rect">
            <a:avLst/>
          </a:prstGeom>
          <a:solidFill>
            <a:schemeClr val="bg1"/>
          </a:solidFill>
          <a:ln w="25400" cap="flat">
            <a:no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Verdana"/>
              <a:ea typeface="Verdana"/>
              <a:cs typeface="Verdana"/>
              <a:sym typeface="Verdana"/>
            </a:endParaRPr>
          </a:p>
        </p:txBody>
      </p:sp>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nl-NL" noProof="0"/>
              <a:t>Klikken om de tekststijl van het model te bewerken</a:t>
            </a:r>
          </a:p>
          <a:p>
            <a:pPr lvl="1"/>
            <a:r>
              <a:rPr lang="nl-NL" noProof="0"/>
              <a:t>Tweede niveau</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17834134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ekst center zonder kader">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nl-NL" noProof="0"/>
              <a:t>Klikken om de tekststijl van het model te bewerken</a:t>
            </a:r>
          </a:p>
          <a:p>
            <a:pPr lvl="1"/>
            <a:r>
              <a:rPr lang="nl-NL" noProof="0"/>
              <a:t>Tweede niveau</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nl-NL" noProof="0"/>
              <a:t>Klik om stijl te bewerken</a:t>
            </a:r>
            <a:endParaRPr lang="nl-NL" noProof="0" dirty="0"/>
          </a:p>
        </p:txBody>
      </p:sp>
    </p:spTree>
    <p:extLst>
      <p:ext uri="{BB962C8B-B14F-4D97-AF65-F5344CB8AC3E}">
        <p14:creationId xmlns:p14="http://schemas.microsoft.com/office/powerpoint/2010/main" val="143870923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pic>
        <p:nvPicPr>
          <p:cNvPr id="2" name="Logo">
            <a:extLst>
              <a:ext uri="{FF2B5EF4-FFF2-40B4-BE49-F238E27FC236}">
                <a16:creationId xmlns:a16="http://schemas.microsoft.com/office/drawing/2014/main" id="{7D8575AC-D7C2-1766-6744-5A8F9EF7890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13" name="Picture Placeholder 12">
            <a:extLst>
              <a:ext uri="{FF2B5EF4-FFF2-40B4-BE49-F238E27FC236}">
                <a16:creationId xmlns:a16="http://schemas.microsoft.com/office/drawing/2014/main" id="{3B546572-BCFC-EED8-F549-C09E939A3995}"/>
              </a:ext>
            </a:extLst>
          </p:cNvPr>
          <p:cNvSpPr>
            <a:spLocks noGrp="1"/>
          </p:cNvSpPr>
          <p:nvPr>
            <p:ph type="pic" sz="quarter" idx="10"/>
          </p:nvPr>
        </p:nvSpPr>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4386599 w 9143999"/>
              <a:gd name="connsiteY66" fmla="*/ 0 h 5143500"/>
              <a:gd name="connsiteX67" fmla="*/ 4386599 w 9143999"/>
              <a:gd name="connsiteY67" fmla="*/ 751623 h 5143500"/>
              <a:gd name="connsiteX68" fmla="*/ 4757399 w 9143999"/>
              <a:gd name="connsiteY68" fmla="*/ 751623 h 5143500"/>
              <a:gd name="connsiteX69" fmla="*/ 4757399 w 9143999"/>
              <a:gd name="connsiteY69" fmla="*/ 0 h 5143500"/>
              <a:gd name="connsiteX70" fmla="*/ 9143999 w 9143999"/>
              <a:gd name="connsiteY70" fmla="*/ 0 h 5143500"/>
              <a:gd name="connsiteX71" fmla="*/ 9143999 w 9143999"/>
              <a:gd name="connsiteY71" fmla="*/ 5143500 h 5143500"/>
              <a:gd name="connsiteX72" fmla="*/ 0 w 9143999"/>
              <a:gd name="connsiteY72"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4386599" y="0"/>
                </a:lnTo>
                <a:lnTo>
                  <a:pt x="4386599" y="751623"/>
                </a:lnTo>
                <a:lnTo>
                  <a:pt x="4757399" y="751623"/>
                </a:lnTo>
                <a:lnTo>
                  <a:pt x="4757399" y="0"/>
                </a:lnTo>
                <a:lnTo>
                  <a:pt x="9143999" y="0"/>
                </a:lnTo>
                <a:lnTo>
                  <a:pt x="9143999" y="5143500"/>
                </a:lnTo>
                <a:lnTo>
                  <a:pt x="0" y="5143500"/>
                </a:lnTo>
                <a:close/>
              </a:path>
            </a:pathLst>
          </a:custGeom>
        </p:spPr>
        <p:txBody>
          <a:bodyPr wrap="square">
            <a:noAutofit/>
          </a:bodyPr>
          <a:lstStyle/>
          <a:p>
            <a:r>
              <a:rPr lang="nl-NL"/>
              <a:t>Klik op het pictogram als u een afbeelding wilt toevoegen</a:t>
            </a:r>
            <a:endParaRPr lang="en-NL" dirty="0"/>
          </a:p>
        </p:txBody>
      </p:sp>
    </p:spTree>
    <p:extLst>
      <p:ext uri="{BB962C8B-B14F-4D97-AF65-F5344CB8AC3E}">
        <p14:creationId xmlns:p14="http://schemas.microsoft.com/office/powerpoint/2010/main" val="10828415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B75DCB03-6C5A-3CAC-B5CA-68E474B2DF6B}"/>
              </a:ext>
            </a:extLst>
          </p:cNvPr>
          <p:cNvSpPr>
            <a:spLocks noGrp="1" noRot="1" noMove="1" noResize="1" noEditPoints="1" noAdjustHandles="1" noChangeArrowheads="1" noChangeShapeType="1"/>
          </p:cNvSpPr>
          <p:nvPr userDrawn="1"/>
        </p:nvSpPr>
        <p:spPr>
          <a:xfrm>
            <a:off x="0" y="2565900"/>
            <a:ext cx="9144000" cy="2577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Picture Placeholder 6">
            <a:extLst>
              <a:ext uri="{FF2B5EF4-FFF2-40B4-BE49-F238E27FC236}">
                <a16:creationId xmlns:a16="http://schemas.microsoft.com/office/drawing/2014/main" id="{95E4D64E-8DC6-9688-C770-60A0B87EB273}"/>
              </a:ext>
            </a:extLst>
          </p:cNvPr>
          <p:cNvSpPr>
            <a:spLocks noGrp="1"/>
          </p:cNvSpPr>
          <p:nvPr>
            <p:ph type="pic" sz="quarter" idx="12"/>
          </p:nvPr>
        </p:nvSpPr>
        <p:spPr>
          <a:xfrm>
            <a:off x="0" y="0"/>
            <a:ext cx="9144000" cy="2571750"/>
          </a:xfrm>
          <a:custGeom>
            <a:avLst/>
            <a:gdLst>
              <a:gd name="connsiteX0" fmla="*/ 0 w 9144000"/>
              <a:gd name="connsiteY0" fmla="*/ 0 h 2571750"/>
              <a:gd name="connsiteX1" fmla="*/ 4386600 w 9144000"/>
              <a:gd name="connsiteY1" fmla="*/ 0 h 2571750"/>
              <a:gd name="connsiteX2" fmla="*/ 4386600 w 9144000"/>
              <a:gd name="connsiteY2" fmla="*/ 751622 h 2571750"/>
              <a:gd name="connsiteX3" fmla="*/ 4757400 w 9144000"/>
              <a:gd name="connsiteY3" fmla="*/ 751622 h 2571750"/>
              <a:gd name="connsiteX4" fmla="*/ 4757400 w 9144000"/>
              <a:gd name="connsiteY4" fmla="*/ 0 h 2571750"/>
              <a:gd name="connsiteX5" fmla="*/ 9144000 w 9144000"/>
              <a:gd name="connsiteY5" fmla="*/ 0 h 2571750"/>
              <a:gd name="connsiteX6" fmla="*/ 9144000 w 9144000"/>
              <a:gd name="connsiteY6" fmla="*/ 2571750 h 2571750"/>
              <a:gd name="connsiteX7" fmla="*/ 0 w 9144000"/>
              <a:gd name="connsiteY7" fmla="*/ 257175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571750">
                <a:moveTo>
                  <a:pt x="0" y="0"/>
                </a:moveTo>
                <a:lnTo>
                  <a:pt x="4386600" y="0"/>
                </a:lnTo>
                <a:lnTo>
                  <a:pt x="4386600" y="751622"/>
                </a:lnTo>
                <a:lnTo>
                  <a:pt x="4757400" y="751622"/>
                </a:lnTo>
                <a:lnTo>
                  <a:pt x="4757400" y="0"/>
                </a:lnTo>
                <a:lnTo>
                  <a:pt x="9144000" y="0"/>
                </a:lnTo>
                <a:lnTo>
                  <a:pt x="9144000" y="2571750"/>
                </a:lnTo>
                <a:lnTo>
                  <a:pt x="0" y="2571750"/>
                </a:lnTo>
                <a:close/>
              </a:path>
            </a:pathLst>
          </a:custGeom>
          <a:noFill/>
        </p:spPr>
        <p:txBody>
          <a:bodyPr wrap="square">
            <a:noAutofit/>
          </a:bodyPr>
          <a:lstStyle/>
          <a:p>
            <a:r>
              <a:rPr lang="nl-NL"/>
              <a:t>Klik op het pictogram als u een afbeelding wilt toevoegen</a:t>
            </a:r>
          </a:p>
        </p:txBody>
      </p:sp>
      <p:pic>
        <p:nvPicPr>
          <p:cNvPr id="10" name="Logo">
            <a:extLst>
              <a:ext uri="{FF2B5EF4-FFF2-40B4-BE49-F238E27FC236}">
                <a16:creationId xmlns:a16="http://schemas.microsoft.com/office/drawing/2014/main" id="{CBCC72A6-3CAB-E8EA-602D-CC8D70912683}"/>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Date Placeholder 2">
            <a:extLst>
              <a:ext uri="{FF2B5EF4-FFF2-40B4-BE49-F238E27FC236}">
                <a16:creationId xmlns:a16="http://schemas.microsoft.com/office/drawing/2014/main" id="{E3C50ED5-B3B8-9973-E721-4EAF233101C9}"/>
              </a:ext>
            </a:extLst>
          </p:cNvPr>
          <p:cNvSpPr>
            <a:spLocks noGrp="1"/>
          </p:cNvSpPr>
          <p:nvPr>
            <p:ph type="dt" sz="half" idx="10"/>
          </p:nvPr>
        </p:nvSpPr>
        <p:spPr/>
        <p:txBody>
          <a:bodyPr/>
          <a:lstStyle>
            <a:lvl1pPr>
              <a:defRPr>
                <a:solidFill>
                  <a:schemeClr val="bg1"/>
                </a:solidFill>
              </a:defRPr>
            </a:lvl1pPr>
          </a:lstStyle>
          <a:p>
            <a:endParaRPr lang="en-NL" dirty="0"/>
          </a:p>
        </p:txBody>
      </p:sp>
      <p:sp>
        <p:nvSpPr>
          <p:cNvPr id="4" name="Footer Placeholder 3">
            <a:extLst>
              <a:ext uri="{FF2B5EF4-FFF2-40B4-BE49-F238E27FC236}">
                <a16:creationId xmlns:a16="http://schemas.microsoft.com/office/drawing/2014/main" id="{B8B89660-3B66-38A7-83F6-55678C13637E}"/>
              </a:ext>
            </a:extLst>
          </p:cNvPr>
          <p:cNvSpPr>
            <a:spLocks noGrp="1"/>
          </p:cNvSpPr>
          <p:nvPr>
            <p:ph type="ftr" sz="quarter" idx="11"/>
          </p:nvPr>
        </p:nvSpPr>
        <p:spPr>
          <a:xfrm>
            <a:off x="4757400" y="4767263"/>
            <a:ext cx="3757950" cy="274637"/>
          </a:xfrm>
        </p:spPr>
        <p:txBody>
          <a:bodyPr/>
          <a:lstStyle>
            <a:lvl1pPr algn="l">
              <a:defRPr b="1" i="0">
                <a:solidFill>
                  <a:schemeClr val="bg1"/>
                </a:solidFill>
                <a:latin typeface="RijksoverheidSansWebText Italic" panose="020B05030402020D0203" pitchFamily="34" charset="0"/>
                <a:ea typeface="RijksoverheidSansWebText Italic" panose="020B05030402020D0203" pitchFamily="34" charset="0"/>
              </a:defRPr>
            </a:lvl1pPr>
          </a:lstStyle>
          <a:p>
            <a:r>
              <a:rPr lang="nl-NL" dirty="0"/>
              <a:t>Contact: vssr.info@minjenv.nl</a:t>
            </a:r>
            <a:endParaRPr lang="en-NL" dirty="0"/>
          </a:p>
        </p:txBody>
      </p:sp>
      <p:sp>
        <p:nvSpPr>
          <p:cNvPr id="8" name="Text Placeholder 7">
            <a:extLst>
              <a:ext uri="{FF2B5EF4-FFF2-40B4-BE49-F238E27FC236}">
                <a16:creationId xmlns:a16="http://schemas.microsoft.com/office/drawing/2014/main" id="{918A05DC-DE9D-6E6A-ABC8-E96DA777786D}"/>
              </a:ext>
            </a:extLst>
          </p:cNvPr>
          <p:cNvSpPr>
            <a:spLocks noGrp="1"/>
          </p:cNvSpPr>
          <p:nvPr>
            <p:ph type="body" sz="quarter" idx="13" hasCustomPrompt="1"/>
          </p:nvPr>
        </p:nvSpPr>
        <p:spPr>
          <a:xfrm>
            <a:off x="628651" y="3773486"/>
            <a:ext cx="3757950" cy="805753"/>
          </a:xfrm>
        </p:spPr>
        <p:txBody>
          <a:bodyPr/>
          <a:lstStyle>
            <a:lvl1pPr marL="0" indent="0">
              <a:buNone/>
              <a:defRPr>
                <a:solidFill>
                  <a:schemeClr val="bg1"/>
                </a:solidFill>
                <a:latin typeface="RijksoverheidSansWebText Bold" panose="020B0803040202060203" pitchFamily="34" charset="0"/>
                <a:ea typeface="RijksoverheidSansWebText Bold" panose="020B0803040202060203" pitchFamily="34" charset="0"/>
              </a:defRPr>
            </a:lvl1pPr>
            <a:lvl2pPr marL="457200" indent="0">
              <a:buNone/>
              <a:defRPr>
                <a:solidFill>
                  <a:schemeClr val="bg1"/>
                </a:solidFill>
                <a:latin typeface="RijksoverheidSansWebText Bold" panose="020B0803040202060203" pitchFamily="34" charset="0"/>
                <a:ea typeface="RijksoverheidSansWebText Bold" panose="020B0803040202060203"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Slogan</a:t>
            </a:r>
          </a:p>
        </p:txBody>
      </p:sp>
      <p:sp>
        <p:nvSpPr>
          <p:cNvPr id="15" name="Text Placeholder 14">
            <a:extLst>
              <a:ext uri="{FF2B5EF4-FFF2-40B4-BE49-F238E27FC236}">
                <a16:creationId xmlns:a16="http://schemas.microsoft.com/office/drawing/2014/main" id="{957BE8E1-31FC-6CF2-C3B1-E52AFEDB6187}"/>
              </a:ext>
            </a:extLst>
          </p:cNvPr>
          <p:cNvSpPr>
            <a:spLocks noGrp="1"/>
          </p:cNvSpPr>
          <p:nvPr>
            <p:ph type="body" sz="quarter" idx="15" hasCustomPrompt="1"/>
          </p:nvPr>
        </p:nvSpPr>
        <p:spPr>
          <a:xfrm>
            <a:off x="4757400" y="2783520"/>
            <a:ext cx="3758400" cy="803394"/>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Dank </a:t>
            </a:r>
            <a:r>
              <a:rPr lang="en-US" dirty="0" err="1"/>
              <a:t>voor</a:t>
            </a:r>
            <a:r>
              <a:rPr lang="en-US" dirty="0"/>
              <a:t> </a:t>
            </a:r>
            <a:r>
              <a:rPr lang="en-US" dirty="0" err="1"/>
              <a:t>uw</a:t>
            </a:r>
            <a:r>
              <a:rPr lang="en-US" dirty="0"/>
              <a:t> </a:t>
            </a:r>
            <a:r>
              <a:rPr lang="en-US" dirty="0" err="1"/>
              <a:t>aandacht</a:t>
            </a:r>
            <a:br>
              <a:rPr lang="en-US" dirty="0"/>
            </a:br>
            <a:r>
              <a:rPr lang="en-US" dirty="0"/>
              <a:t>Click to edit text</a:t>
            </a:r>
          </a:p>
        </p:txBody>
      </p:sp>
      <p:sp>
        <p:nvSpPr>
          <p:cNvPr id="2" name="Title 1">
            <a:extLst>
              <a:ext uri="{FF2B5EF4-FFF2-40B4-BE49-F238E27FC236}">
                <a16:creationId xmlns:a16="http://schemas.microsoft.com/office/drawing/2014/main" id="{058372AF-2A5B-DE53-FBE7-64A9C532FF2D}"/>
              </a:ext>
            </a:extLst>
          </p:cNvPr>
          <p:cNvSpPr>
            <a:spLocks noGrp="1"/>
          </p:cNvSpPr>
          <p:nvPr>
            <p:ph type="title"/>
          </p:nvPr>
        </p:nvSpPr>
        <p:spPr>
          <a:xfrm>
            <a:off x="628650" y="2778712"/>
            <a:ext cx="3757951" cy="808202"/>
          </a:xfrm>
        </p:spPr>
        <p:txBody>
          <a:bodyPr anchor="t">
            <a:normAutofit/>
          </a:bodyPr>
          <a:lstStyle>
            <a:lvl1pPr>
              <a:defRPr sz="1800">
                <a:solidFill>
                  <a:schemeClr val="bg1"/>
                </a:solidFill>
              </a:defRPr>
            </a:lvl1pPr>
          </a:lstStyle>
          <a:p>
            <a:r>
              <a:rPr lang="nl-NL"/>
              <a:t>Klik om stijl te bewerken</a:t>
            </a:r>
            <a:endParaRPr lang="nl-NL" dirty="0"/>
          </a:p>
        </p:txBody>
      </p:sp>
    </p:spTree>
    <p:extLst>
      <p:ext uri="{BB962C8B-B14F-4D97-AF65-F5344CB8AC3E}">
        <p14:creationId xmlns:p14="http://schemas.microsoft.com/office/powerpoint/2010/main" val="1157360249"/>
      </p:ext>
    </p:extLst>
  </p:cSld>
  <p:clrMapOvr>
    <a:masterClrMapping/>
  </p:clrMapOvr>
  <p:hf sldNum="0" hdr="0"/>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7877B599-10F1-8675-24DA-8DDE56FE4D71}"/>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4500"/>
            <a:ext cx="9143999" cy="5148000"/>
          </a:xfrm>
          <a:custGeom>
            <a:avLst/>
            <a:gdLst>
              <a:gd name="connsiteX0" fmla="*/ 4189037 w 9143999"/>
              <a:gd name="connsiteY0" fmla="*/ 2738323 h 5148000"/>
              <a:gd name="connsiteX1" fmla="*/ 4189037 w 9143999"/>
              <a:gd name="connsiteY1" fmla="*/ 2766982 h 5148000"/>
              <a:gd name="connsiteX2" fmla="*/ 4957350 w 9143999"/>
              <a:gd name="connsiteY2" fmla="*/ 2766982 h 5148000"/>
              <a:gd name="connsiteX3" fmla="*/ 4957350 w 9143999"/>
              <a:gd name="connsiteY3" fmla="*/ 2738323 h 5148000"/>
              <a:gd name="connsiteX4" fmla="*/ 4825176 w 9143999"/>
              <a:gd name="connsiteY4" fmla="*/ 2478939 h 5148000"/>
              <a:gd name="connsiteX5" fmla="*/ 4825176 w 9143999"/>
              <a:gd name="connsiteY5" fmla="*/ 2479024 h 5148000"/>
              <a:gd name="connsiteX6" fmla="*/ 4847333 w 9143999"/>
              <a:gd name="connsiteY6" fmla="*/ 2479024 h 5148000"/>
              <a:gd name="connsiteX7" fmla="*/ 4894556 w 9143999"/>
              <a:gd name="connsiteY7" fmla="*/ 2519660 h 5148000"/>
              <a:gd name="connsiteX8" fmla="*/ 4846905 w 9143999"/>
              <a:gd name="connsiteY8" fmla="*/ 2570561 h 5148000"/>
              <a:gd name="connsiteX9" fmla="*/ 4818161 w 9143999"/>
              <a:gd name="connsiteY9" fmla="*/ 2570561 h 5148000"/>
              <a:gd name="connsiteX10" fmla="*/ 4781204 w 9143999"/>
              <a:gd name="connsiteY10" fmla="*/ 2441554 h 5148000"/>
              <a:gd name="connsiteX11" fmla="*/ 4761100 w 9143999"/>
              <a:gd name="connsiteY11" fmla="*/ 2710947 h 5148000"/>
              <a:gd name="connsiteX12" fmla="*/ 4807895 w 9143999"/>
              <a:gd name="connsiteY12" fmla="*/ 2710947 h 5148000"/>
              <a:gd name="connsiteX13" fmla="*/ 4807895 w 9143999"/>
              <a:gd name="connsiteY13" fmla="*/ 2711032 h 5148000"/>
              <a:gd name="connsiteX14" fmla="*/ 4815680 w 9143999"/>
              <a:gd name="connsiteY14" fmla="*/ 2606321 h 5148000"/>
              <a:gd name="connsiteX15" fmla="*/ 4846478 w 9143999"/>
              <a:gd name="connsiteY15" fmla="*/ 2606321 h 5148000"/>
              <a:gd name="connsiteX16" fmla="*/ 4870260 w 9143999"/>
              <a:gd name="connsiteY16" fmla="*/ 2657222 h 5148000"/>
              <a:gd name="connsiteX17" fmla="*/ 4902683 w 9143999"/>
              <a:gd name="connsiteY17" fmla="*/ 2711032 h 5148000"/>
              <a:gd name="connsiteX18" fmla="*/ 4957263 w 9143999"/>
              <a:gd name="connsiteY18" fmla="*/ 2711032 h 5148000"/>
              <a:gd name="connsiteX19" fmla="*/ 4919108 w 9143999"/>
              <a:gd name="connsiteY19" fmla="*/ 2648582 h 5148000"/>
              <a:gd name="connsiteX20" fmla="*/ 4891220 w 9143999"/>
              <a:gd name="connsiteY20" fmla="*/ 2595199 h 5148000"/>
              <a:gd name="connsiteX21" fmla="*/ 4944602 w 9143999"/>
              <a:gd name="connsiteY21" fmla="*/ 2516324 h 5148000"/>
              <a:gd name="connsiteX22" fmla="*/ 4854690 w 9143999"/>
              <a:gd name="connsiteY22" fmla="*/ 2441554 h 5148000"/>
              <a:gd name="connsiteX23" fmla="*/ 4196394 w 9143999"/>
              <a:gd name="connsiteY23" fmla="*/ 2441554 h 5148000"/>
              <a:gd name="connsiteX24" fmla="*/ 4249006 w 9143999"/>
              <a:gd name="connsiteY24" fmla="*/ 2710947 h 5148000"/>
              <a:gd name="connsiteX25" fmla="*/ 4315905 w 9143999"/>
              <a:gd name="connsiteY25" fmla="*/ 2710947 h 5148000"/>
              <a:gd name="connsiteX26" fmla="*/ 4410779 w 9143999"/>
              <a:gd name="connsiteY26" fmla="*/ 2441554 h 5148000"/>
              <a:gd name="connsiteX27" fmla="*/ 4363128 w 9143999"/>
              <a:gd name="connsiteY27" fmla="*/ 2441554 h 5148000"/>
              <a:gd name="connsiteX28" fmla="*/ 4289214 w 9143999"/>
              <a:gd name="connsiteY28" fmla="*/ 2666205 h 5148000"/>
              <a:gd name="connsiteX29" fmla="*/ 4286306 w 9143999"/>
              <a:gd name="connsiteY29" fmla="*/ 2666205 h 5148000"/>
              <a:gd name="connsiteX30" fmla="*/ 4248151 w 9143999"/>
              <a:gd name="connsiteY30" fmla="*/ 2441554 h 5148000"/>
              <a:gd name="connsiteX31" fmla="*/ 4684535 w 9143999"/>
              <a:gd name="connsiteY31" fmla="*/ 2439074 h 5148000"/>
              <a:gd name="connsiteX32" fmla="*/ 4587180 w 9143999"/>
              <a:gd name="connsiteY32" fmla="*/ 2519148 h 5148000"/>
              <a:gd name="connsiteX33" fmla="*/ 4622940 w 9143999"/>
              <a:gd name="connsiteY33" fmla="*/ 2580743 h 5148000"/>
              <a:gd name="connsiteX34" fmla="*/ 4654935 w 9143999"/>
              <a:gd name="connsiteY34" fmla="*/ 2601274 h 5148000"/>
              <a:gd name="connsiteX35" fmla="*/ 4684535 w 9143999"/>
              <a:gd name="connsiteY35" fmla="*/ 2641910 h 5148000"/>
              <a:gd name="connsiteX36" fmla="*/ 4632350 w 9143999"/>
              <a:gd name="connsiteY36" fmla="*/ 2675616 h 5148000"/>
              <a:gd name="connsiteX37" fmla="*/ 4570755 w 9143999"/>
              <a:gd name="connsiteY37" fmla="*/ 2668259 h 5148000"/>
              <a:gd name="connsiteX38" fmla="*/ 4570755 w 9143999"/>
              <a:gd name="connsiteY38" fmla="*/ 2708895 h 5148000"/>
              <a:gd name="connsiteX39" fmla="*/ 4628671 w 9143999"/>
              <a:gd name="connsiteY39" fmla="*/ 2714626 h 5148000"/>
              <a:gd name="connsiteX40" fmla="*/ 4733383 w 9143999"/>
              <a:gd name="connsiteY40" fmla="*/ 2630019 h 5148000"/>
              <a:gd name="connsiteX41" fmla="*/ 4694801 w 9143999"/>
              <a:gd name="connsiteY41" fmla="*/ 2567226 h 5148000"/>
              <a:gd name="connsiteX42" fmla="*/ 4664859 w 9143999"/>
              <a:gd name="connsiteY42" fmla="*/ 2548747 h 5148000"/>
              <a:gd name="connsiteX43" fmla="*/ 4635259 w 9143999"/>
              <a:gd name="connsiteY43" fmla="*/ 2509737 h 5148000"/>
              <a:gd name="connsiteX44" fmla="*/ 4681626 w 9143999"/>
              <a:gd name="connsiteY44" fmla="*/ 2478084 h 5148000"/>
              <a:gd name="connsiteX45" fmla="*/ 4731758 w 9143999"/>
              <a:gd name="connsiteY45" fmla="*/ 2483816 h 5148000"/>
              <a:gd name="connsiteX46" fmla="*/ 4735008 w 9143999"/>
              <a:gd name="connsiteY46" fmla="*/ 2444378 h 5148000"/>
              <a:gd name="connsiteX47" fmla="*/ 4684535 w 9143999"/>
              <a:gd name="connsiteY47" fmla="*/ 2439074 h 5148000"/>
              <a:gd name="connsiteX48" fmla="*/ 4508476 w 9143999"/>
              <a:gd name="connsiteY48" fmla="*/ 2439074 h 5148000"/>
              <a:gd name="connsiteX49" fmla="*/ 4411121 w 9143999"/>
              <a:gd name="connsiteY49" fmla="*/ 2519148 h 5148000"/>
              <a:gd name="connsiteX50" fmla="*/ 4446881 w 9143999"/>
              <a:gd name="connsiteY50" fmla="*/ 2580743 h 5148000"/>
              <a:gd name="connsiteX51" fmla="*/ 4478876 w 9143999"/>
              <a:gd name="connsiteY51" fmla="*/ 2601274 h 5148000"/>
              <a:gd name="connsiteX52" fmla="*/ 4508476 w 9143999"/>
              <a:gd name="connsiteY52" fmla="*/ 2641910 h 5148000"/>
              <a:gd name="connsiteX53" fmla="*/ 4456291 w 9143999"/>
              <a:gd name="connsiteY53" fmla="*/ 2675616 h 5148000"/>
              <a:gd name="connsiteX54" fmla="*/ 4394696 w 9143999"/>
              <a:gd name="connsiteY54" fmla="*/ 2668259 h 5148000"/>
              <a:gd name="connsiteX55" fmla="*/ 4394696 w 9143999"/>
              <a:gd name="connsiteY55" fmla="*/ 2708895 h 5148000"/>
              <a:gd name="connsiteX56" fmla="*/ 4452612 w 9143999"/>
              <a:gd name="connsiteY56" fmla="*/ 2714626 h 5148000"/>
              <a:gd name="connsiteX57" fmla="*/ 4557324 w 9143999"/>
              <a:gd name="connsiteY57" fmla="*/ 2630019 h 5148000"/>
              <a:gd name="connsiteX58" fmla="*/ 4518742 w 9143999"/>
              <a:gd name="connsiteY58" fmla="*/ 2567226 h 5148000"/>
              <a:gd name="connsiteX59" fmla="*/ 4488800 w 9143999"/>
              <a:gd name="connsiteY59" fmla="*/ 2548747 h 5148000"/>
              <a:gd name="connsiteX60" fmla="*/ 4459200 w 9143999"/>
              <a:gd name="connsiteY60" fmla="*/ 2509737 h 5148000"/>
              <a:gd name="connsiteX61" fmla="*/ 4505567 w 9143999"/>
              <a:gd name="connsiteY61" fmla="*/ 2478084 h 5148000"/>
              <a:gd name="connsiteX62" fmla="*/ 4555699 w 9143999"/>
              <a:gd name="connsiteY62" fmla="*/ 2483816 h 5148000"/>
              <a:gd name="connsiteX63" fmla="*/ 4558949 w 9143999"/>
              <a:gd name="connsiteY63" fmla="*/ 2444378 h 5148000"/>
              <a:gd name="connsiteX64" fmla="*/ 4508476 w 9143999"/>
              <a:gd name="connsiteY64" fmla="*/ 2439074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4189037" y="2738323"/>
                </a:moveTo>
                <a:lnTo>
                  <a:pt x="4189037" y="2766982"/>
                </a:lnTo>
                <a:lnTo>
                  <a:pt x="4957350" y="2766982"/>
                </a:lnTo>
                <a:lnTo>
                  <a:pt x="4957350" y="2738323"/>
                </a:lnTo>
                <a:close/>
                <a:moveTo>
                  <a:pt x="4825176" y="2478939"/>
                </a:moveTo>
                <a:lnTo>
                  <a:pt x="4825176" y="2479024"/>
                </a:lnTo>
                <a:lnTo>
                  <a:pt x="4847333" y="2479024"/>
                </a:lnTo>
                <a:cubicBezTo>
                  <a:pt x="4880184" y="2479024"/>
                  <a:pt x="4894556" y="2493824"/>
                  <a:pt x="4894556" y="2519660"/>
                </a:cubicBezTo>
                <a:cubicBezTo>
                  <a:pt x="4894556" y="2554136"/>
                  <a:pt x="4875222" y="2570561"/>
                  <a:pt x="4846905" y="2570561"/>
                </a:cubicBezTo>
                <a:lnTo>
                  <a:pt x="4818161" y="2570561"/>
                </a:lnTo>
                <a:close/>
                <a:moveTo>
                  <a:pt x="4781204" y="2441554"/>
                </a:moveTo>
                <a:lnTo>
                  <a:pt x="4761100" y="2710947"/>
                </a:lnTo>
                <a:lnTo>
                  <a:pt x="4807895" y="2710947"/>
                </a:lnTo>
                <a:lnTo>
                  <a:pt x="4807895" y="2711032"/>
                </a:lnTo>
                <a:lnTo>
                  <a:pt x="4815680" y="2606321"/>
                </a:lnTo>
                <a:lnTo>
                  <a:pt x="4846478" y="2606321"/>
                </a:lnTo>
                <a:lnTo>
                  <a:pt x="4870260" y="2657222"/>
                </a:lnTo>
                <a:cubicBezTo>
                  <a:pt x="4880098" y="2678182"/>
                  <a:pt x="4888739" y="2692982"/>
                  <a:pt x="4902683" y="2711032"/>
                </a:cubicBezTo>
                <a:lnTo>
                  <a:pt x="4957263" y="2711032"/>
                </a:lnTo>
                <a:cubicBezTo>
                  <a:pt x="4940496" y="2686394"/>
                  <a:pt x="4931427" y="2671594"/>
                  <a:pt x="4919108" y="2648582"/>
                </a:cubicBezTo>
                <a:lnTo>
                  <a:pt x="4891220" y="2595199"/>
                </a:lnTo>
                <a:cubicBezTo>
                  <a:pt x="4923215" y="2583650"/>
                  <a:pt x="4944602" y="2556189"/>
                  <a:pt x="4944602" y="2516324"/>
                </a:cubicBezTo>
                <a:cubicBezTo>
                  <a:pt x="4944602" y="2468673"/>
                  <a:pt x="4914232" y="2441554"/>
                  <a:pt x="4854690" y="2441554"/>
                </a:cubicBezTo>
                <a:close/>
                <a:moveTo>
                  <a:pt x="4196394" y="2441554"/>
                </a:moveTo>
                <a:lnTo>
                  <a:pt x="4249006" y="2710947"/>
                </a:lnTo>
                <a:lnTo>
                  <a:pt x="4315905" y="2710947"/>
                </a:lnTo>
                <a:lnTo>
                  <a:pt x="4410779" y="2441554"/>
                </a:lnTo>
                <a:lnTo>
                  <a:pt x="4363128" y="2441554"/>
                </a:lnTo>
                <a:lnTo>
                  <a:pt x="4289214" y="2666205"/>
                </a:lnTo>
                <a:lnTo>
                  <a:pt x="4286306" y="2666205"/>
                </a:lnTo>
                <a:lnTo>
                  <a:pt x="4248151" y="2441554"/>
                </a:lnTo>
                <a:close/>
                <a:moveTo>
                  <a:pt x="4684535" y="2439074"/>
                </a:moveTo>
                <a:cubicBezTo>
                  <a:pt x="4629099" y="2439074"/>
                  <a:pt x="4587180" y="2472352"/>
                  <a:pt x="4587180" y="2519148"/>
                </a:cubicBezTo>
                <a:cubicBezTo>
                  <a:pt x="4587180" y="2546694"/>
                  <a:pt x="4597446" y="2564317"/>
                  <a:pt x="4622940" y="2580743"/>
                </a:cubicBezTo>
                <a:lnTo>
                  <a:pt x="4654935" y="2601274"/>
                </a:lnTo>
                <a:cubicBezTo>
                  <a:pt x="4679231" y="2616844"/>
                  <a:pt x="4684535" y="2625912"/>
                  <a:pt x="4684535" y="2641910"/>
                </a:cubicBezTo>
                <a:cubicBezTo>
                  <a:pt x="4684535" y="2660046"/>
                  <a:pt x="4666056" y="2675616"/>
                  <a:pt x="4632350" y="2675616"/>
                </a:cubicBezTo>
                <a:cubicBezTo>
                  <a:pt x="4611391" y="2675616"/>
                  <a:pt x="4594195" y="2673563"/>
                  <a:pt x="4570755" y="2668259"/>
                </a:cubicBezTo>
                <a:lnTo>
                  <a:pt x="4570755" y="2708895"/>
                </a:lnTo>
                <a:cubicBezTo>
                  <a:pt x="4590859" y="2713001"/>
                  <a:pt x="4606087" y="2714626"/>
                  <a:pt x="4628671" y="2714626"/>
                </a:cubicBezTo>
                <a:cubicBezTo>
                  <a:pt x="4691464" y="2714626"/>
                  <a:pt x="4733383" y="2679295"/>
                  <a:pt x="4733383" y="2630019"/>
                </a:cubicBezTo>
                <a:cubicBezTo>
                  <a:pt x="4733383" y="2601274"/>
                  <a:pt x="4723545" y="2584849"/>
                  <a:pt x="4694801" y="2567226"/>
                </a:cubicBezTo>
                <a:lnTo>
                  <a:pt x="4664859" y="2548747"/>
                </a:lnTo>
                <a:cubicBezTo>
                  <a:pt x="4640990" y="2533947"/>
                  <a:pt x="4635259" y="2526163"/>
                  <a:pt x="4635259" y="2509737"/>
                </a:cubicBezTo>
                <a:cubicBezTo>
                  <a:pt x="4635259" y="2493312"/>
                  <a:pt x="4652454" y="2478084"/>
                  <a:pt x="4681626" y="2478084"/>
                </a:cubicBezTo>
                <a:cubicBezTo>
                  <a:pt x="4700532" y="2478084"/>
                  <a:pt x="4714135" y="2479710"/>
                  <a:pt x="4731758" y="2483816"/>
                </a:cubicBezTo>
                <a:lnTo>
                  <a:pt x="4735008" y="2444378"/>
                </a:lnTo>
                <a:cubicBezTo>
                  <a:pt x="4719011" y="2440699"/>
                  <a:pt x="4706264" y="2439074"/>
                  <a:pt x="4684535" y="2439074"/>
                </a:cubicBezTo>
                <a:close/>
                <a:moveTo>
                  <a:pt x="4508476" y="2439074"/>
                </a:moveTo>
                <a:cubicBezTo>
                  <a:pt x="4453040" y="2439074"/>
                  <a:pt x="4411121" y="2472352"/>
                  <a:pt x="4411121" y="2519148"/>
                </a:cubicBezTo>
                <a:cubicBezTo>
                  <a:pt x="4411121" y="2546694"/>
                  <a:pt x="4421387" y="2564317"/>
                  <a:pt x="4446881" y="2580743"/>
                </a:cubicBezTo>
                <a:lnTo>
                  <a:pt x="4478876" y="2601274"/>
                </a:lnTo>
                <a:cubicBezTo>
                  <a:pt x="4503172" y="2616844"/>
                  <a:pt x="4508476" y="2625912"/>
                  <a:pt x="4508476" y="2641910"/>
                </a:cubicBezTo>
                <a:cubicBezTo>
                  <a:pt x="4508476" y="2660046"/>
                  <a:pt x="4489997" y="2675616"/>
                  <a:pt x="4456291" y="2675616"/>
                </a:cubicBezTo>
                <a:cubicBezTo>
                  <a:pt x="4435332" y="2675616"/>
                  <a:pt x="4418136" y="2673563"/>
                  <a:pt x="4394696" y="2668259"/>
                </a:cubicBezTo>
                <a:lnTo>
                  <a:pt x="4394696" y="2708895"/>
                </a:lnTo>
                <a:cubicBezTo>
                  <a:pt x="4414800" y="2713001"/>
                  <a:pt x="4430028" y="2714626"/>
                  <a:pt x="4452612" y="2714626"/>
                </a:cubicBezTo>
                <a:cubicBezTo>
                  <a:pt x="4515405" y="2714626"/>
                  <a:pt x="4557324" y="2679295"/>
                  <a:pt x="4557324" y="2630019"/>
                </a:cubicBezTo>
                <a:cubicBezTo>
                  <a:pt x="4557324" y="2601274"/>
                  <a:pt x="4547486" y="2584849"/>
                  <a:pt x="4518742" y="2567226"/>
                </a:cubicBezTo>
                <a:lnTo>
                  <a:pt x="4488800" y="2548747"/>
                </a:lnTo>
                <a:cubicBezTo>
                  <a:pt x="4464931" y="2533947"/>
                  <a:pt x="4459200" y="2526163"/>
                  <a:pt x="4459200" y="2509737"/>
                </a:cubicBezTo>
                <a:cubicBezTo>
                  <a:pt x="4459200" y="2493312"/>
                  <a:pt x="4476395" y="2478084"/>
                  <a:pt x="4505567" y="2478084"/>
                </a:cubicBezTo>
                <a:cubicBezTo>
                  <a:pt x="4524473" y="2478084"/>
                  <a:pt x="4538076" y="2479710"/>
                  <a:pt x="4555699" y="2483816"/>
                </a:cubicBezTo>
                <a:lnTo>
                  <a:pt x="4558949" y="2444378"/>
                </a:lnTo>
                <a:cubicBezTo>
                  <a:pt x="4542952" y="2440699"/>
                  <a:pt x="4530205" y="2439074"/>
                  <a:pt x="4508476" y="2439074"/>
                </a:cubicBezTo>
                <a:close/>
                <a:moveTo>
                  <a:pt x="0" y="0"/>
                </a:moveTo>
                <a:lnTo>
                  <a:pt x="9143999" y="0"/>
                </a:lnTo>
                <a:lnTo>
                  <a:pt x="9143999" y="5148000"/>
                </a:lnTo>
                <a:lnTo>
                  <a:pt x="0" y="5148000"/>
                </a:lnTo>
                <a:close/>
              </a:path>
            </a:pathLst>
          </a:custGeom>
        </p:spPr>
      </p:pic>
    </p:spTree>
    <p:extLst>
      <p:ext uri="{BB962C8B-B14F-4D97-AF65-F5344CB8AC3E}">
        <p14:creationId xmlns:p14="http://schemas.microsoft.com/office/powerpoint/2010/main" val="227469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lit layout Mintgroen - links tekst / rechts foto">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485999" y="2571750"/>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486000" y="879116"/>
            <a:ext cx="3600000" cy="1224000"/>
          </a:xfrm>
        </p:spPr>
        <p:txBody>
          <a:bodyPr>
            <a:normAutofit/>
          </a:bodyPr>
          <a:lstStyle>
            <a:lvl1pPr>
              <a:defRPr sz="3800" b="1">
                <a:solidFill>
                  <a:schemeClr val="bg1"/>
                </a:solidFill>
                <a:effectLst/>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C989D9CA-85D9-4462-261C-0C3237F9AA1A}"/>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solidFill>
              </a:defRPr>
            </a:lvl1pPr>
          </a:lstStyle>
          <a:p>
            <a:endParaRPr lang="en-NL" dirty="0"/>
          </a:p>
        </p:txBody>
      </p:sp>
      <p:sp>
        <p:nvSpPr>
          <p:cNvPr id="5" name="Date Placeholder 3">
            <a:extLst>
              <a:ext uri="{FF2B5EF4-FFF2-40B4-BE49-F238E27FC236}">
                <a16:creationId xmlns:a16="http://schemas.microsoft.com/office/drawing/2014/main" id="{25D9F252-8A70-AB6A-C497-0259F0B16EE0}"/>
              </a:ext>
            </a:extLst>
          </p:cNvPr>
          <p:cNvSpPr>
            <a:spLocks noGrp="1"/>
          </p:cNvSpPr>
          <p:nvPr>
            <p:ph type="dt" sz="half" idx="15"/>
          </p:nvPr>
        </p:nvSpPr>
        <p:spPr>
          <a:xfrm>
            <a:off x="486000"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B110051B-EA6C-7359-6D5B-79017B73ACBB}"/>
              </a:ext>
            </a:extLst>
          </p:cNvPr>
          <p:cNvSpPr>
            <a:spLocks noGrp="1"/>
          </p:cNvSpPr>
          <p:nvPr>
            <p:ph type="pic" sz="quarter" idx="11"/>
          </p:nvPr>
        </p:nvSpPr>
        <p:spPr>
          <a:xfrm>
            <a:off x="4572001" y="0"/>
            <a:ext cx="4572000" cy="5143500"/>
          </a:xfrm>
          <a:custGeom>
            <a:avLst/>
            <a:gdLst>
              <a:gd name="connsiteX0" fmla="*/ 185400 w 4572000"/>
              <a:gd name="connsiteY0" fmla="*/ 0 h 5143500"/>
              <a:gd name="connsiteX1" fmla="*/ 4572000 w 4572000"/>
              <a:gd name="connsiteY1" fmla="*/ 0 h 5143500"/>
              <a:gd name="connsiteX2" fmla="*/ 4572000 w 4572000"/>
              <a:gd name="connsiteY2" fmla="*/ 5143500 h 5143500"/>
              <a:gd name="connsiteX3" fmla="*/ 0 w 4572000"/>
              <a:gd name="connsiteY3" fmla="*/ 5143500 h 5143500"/>
              <a:gd name="connsiteX4" fmla="*/ 0 w 4572000"/>
              <a:gd name="connsiteY4" fmla="*/ 751622 h 5143500"/>
              <a:gd name="connsiteX5" fmla="*/ 185400 w 4572000"/>
              <a:gd name="connsiteY5" fmla="*/ 751622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3500">
                <a:moveTo>
                  <a:pt x="185400" y="0"/>
                </a:moveTo>
                <a:lnTo>
                  <a:pt x="4572000" y="0"/>
                </a:lnTo>
                <a:lnTo>
                  <a:pt x="4572000" y="5143500"/>
                </a:lnTo>
                <a:lnTo>
                  <a:pt x="0" y="5143500"/>
                </a:lnTo>
                <a:lnTo>
                  <a:pt x="0" y="751622"/>
                </a:lnTo>
                <a:lnTo>
                  <a:pt x="185400" y="751622"/>
                </a:lnTo>
                <a:close/>
              </a:path>
            </a:pathLst>
          </a:custGeom>
          <a:noFill/>
        </p:spPr>
        <p:txBody>
          <a:bodyPr wrap="square">
            <a:noAutofit/>
          </a:bodyPr>
          <a:lstStyle/>
          <a:p>
            <a:r>
              <a:rPr lang="en-US"/>
              <a:t>Click icon to add picture</a:t>
            </a:r>
            <a:endParaRPr lang="nl-NL"/>
          </a:p>
        </p:txBody>
      </p:sp>
    </p:spTree>
    <p:extLst>
      <p:ext uri="{BB962C8B-B14F-4D97-AF65-F5344CB8AC3E}">
        <p14:creationId xmlns:p14="http://schemas.microsoft.com/office/powerpoint/2010/main" val="1415725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plit layout Mintgroen - links foto / rechts tekst">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553034"/>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5054400" y="860400"/>
            <a:ext cx="3600000" cy="1224000"/>
          </a:xfrm>
        </p:spPr>
        <p:txBody>
          <a:bodyPr>
            <a:normAutofit/>
          </a:bodyPr>
          <a:lstStyle>
            <a:lvl1pPr>
              <a:defRPr sz="3800" b="1">
                <a:solidFill>
                  <a:schemeClr val="bg1"/>
                </a:solidFill>
                <a:effectLst/>
              </a:defRPr>
            </a:lvl1pPr>
          </a:lstStyle>
          <a:p>
            <a:r>
              <a:rPr lang="en-US" noProof="0"/>
              <a:t>Click to edit Master title style</a:t>
            </a:r>
            <a:endParaRPr lang="nl-NL" noProof="0" dirty="0"/>
          </a:p>
        </p:txBody>
      </p:sp>
      <p:sp>
        <p:nvSpPr>
          <p:cNvPr id="4" name="Footer Placeholder 4">
            <a:extLst>
              <a:ext uri="{FF2B5EF4-FFF2-40B4-BE49-F238E27FC236}">
                <a16:creationId xmlns:a16="http://schemas.microsoft.com/office/drawing/2014/main" id="{756A8675-43CF-A8DE-5929-470EAEA5FADA}"/>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solidFill>
              </a:defRPr>
            </a:lvl1pPr>
          </a:lstStyle>
          <a:p>
            <a:endParaRPr lang="en-NL" dirty="0"/>
          </a:p>
        </p:txBody>
      </p:sp>
      <p:sp>
        <p:nvSpPr>
          <p:cNvPr id="5" name="Date Placeholder 3">
            <a:extLst>
              <a:ext uri="{FF2B5EF4-FFF2-40B4-BE49-F238E27FC236}">
                <a16:creationId xmlns:a16="http://schemas.microsoft.com/office/drawing/2014/main" id="{71CDA075-5D2F-A2A5-A68A-09DA08E11E32}"/>
              </a:ext>
            </a:extLst>
          </p:cNvPr>
          <p:cNvSpPr>
            <a:spLocks noGrp="1"/>
          </p:cNvSpPr>
          <p:nvPr>
            <p:ph type="dt" sz="half" idx="10"/>
          </p:nvPr>
        </p:nvSpPr>
        <p:spPr>
          <a:xfrm>
            <a:off x="5055187"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758BBAC0-5554-D21A-1A47-B5F98377EB95}"/>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spTree>
    <p:extLst>
      <p:ext uri="{BB962C8B-B14F-4D97-AF65-F5344CB8AC3E}">
        <p14:creationId xmlns:p14="http://schemas.microsoft.com/office/powerpoint/2010/main" val="272504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plit layout - links foto / rechts teks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661225-5DD2-4612-0816-21F32D94817F}"/>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Footer Placeholder 4">
            <a:extLst>
              <a:ext uri="{FF2B5EF4-FFF2-40B4-BE49-F238E27FC236}">
                <a16:creationId xmlns:a16="http://schemas.microsoft.com/office/drawing/2014/main" id="{C4FD1827-F253-6C53-25CC-2EC1DE28C0EE}"/>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5" name="Date Placeholder 3">
            <a:extLst>
              <a:ext uri="{FF2B5EF4-FFF2-40B4-BE49-F238E27FC236}">
                <a16:creationId xmlns:a16="http://schemas.microsoft.com/office/drawing/2014/main" id="{83207954-A0D1-150D-197F-DC9687B58A64}"/>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326722"/>
            <a:ext cx="3600000" cy="2386312"/>
          </a:xfrm>
        </p:spPr>
        <p:txBody>
          <a:bodyPr>
            <a:normAutofit/>
          </a:bodyPr>
          <a:lstStyle>
            <a:lvl1pPr marL="0" indent="0">
              <a:lnSpc>
                <a:spcPct val="120000"/>
              </a:lnSpc>
              <a:spcBef>
                <a:spcPts val="0"/>
              </a:spcBef>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4" name="Text Placeholder 3">
            <a:extLst>
              <a:ext uri="{FF2B5EF4-FFF2-40B4-BE49-F238E27FC236}">
                <a16:creationId xmlns:a16="http://schemas.microsoft.com/office/drawing/2014/main" id="{66A10D84-05D5-0C07-7E00-45BBA4C4F0D0}"/>
              </a:ext>
            </a:extLst>
          </p:cNvPr>
          <p:cNvSpPr>
            <a:spLocks noGrp="1"/>
          </p:cNvSpPr>
          <p:nvPr>
            <p:ph type="body" sz="quarter" idx="15"/>
          </p:nvPr>
        </p:nvSpPr>
        <p:spPr>
          <a:xfrm>
            <a:off x="5051501" y="1423878"/>
            <a:ext cx="3604065" cy="627973"/>
          </a:xfrm>
        </p:spPr>
        <p:txBody>
          <a:bodyPr>
            <a:noAutofit/>
          </a:bodyPr>
          <a:lstStyle>
            <a:lvl1pPr marL="0" indent="0">
              <a:buFontTx/>
              <a:buNone/>
              <a:defRPr sz="3000" b="1" i="1">
                <a:solidFill>
                  <a:schemeClr val="tx2"/>
                </a:solidFill>
                <a:latin typeface="+mj-lt"/>
              </a:defRPr>
            </a:lvl1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hasCustomPrompt="1"/>
          </p:nvPr>
        </p:nvSpPr>
        <p:spPr>
          <a:xfrm>
            <a:off x="5053343" y="521034"/>
            <a:ext cx="3601843" cy="902844"/>
          </a:xfrm>
        </p:spPr>
        <p:txBody>
          <a:bodyPr anchor="b">
            <a:normAutofit/>
          </a:bodyPr>
          <a:lstStyle>
            <a:lvl1pPr>
              <a:defRPr sz="3000" b="0" i="1">
                <a:solidFill>
                  <a:schemeClr val="accent1"/>
                </a:solidFill>
                <a:latin typeface="RijksoverheidSansHeadingTT" panose="020B0503040202060203" pitchFamily="34" charset="0"/>
              </a:defRPr>
            </a:lvl1pPr>
          </a:lstStyle>
          <a:p>
            <a:r>
              <a:rPr lang="nl-NL" noProof="0"/>
              <a:t>Click </a:t>
            </a:r>
            <a:r>
              <a:rPr lang="nl-NL" noProof="0" dirty="0" err="1"/>
              <a:t>to</a:t>
            </a:r>
            <a:r>
              <a:rPr lang="nl-NL" noProof="0" dirty="0"/>
              <a:t> </a:t>
            </a:r>
            <a:r>
              <a:rPr lang="nl-NL" noProof="0" dirty="0" err="1"/>
              <a:t>edit</a:t>
            </a:r>
            <a:r>
              <a:rPr lang="nl-NL" noProof="0" dirty="0"/>
              <a:t> Master </a:t>
            </a:r>
            <a:r>
              <a:rPr lang="nl-NL" noProof="0" dirty="0" err="1"/>
              <a:t>title</a:t>
            </a:r>
            <a:r>
              <a:rPr lang="nl-NL" noProof="0" dirty="0"/>
              <a:t> </a:t>
            </a:r>
            <a:r>
              <a:rPr lang="nl-NL" noProof="0" dirty="0" err="1"/>
              <a:t>style</a:t>
            </a:r>
            <a:r>
              <a:rPr lang="nl-NL" noProof="0" dirty="0"/>
              <a:t> </a:t>
            </a:r>
          </a:p>
        </p:txBody>
      </p:sp>
    </p:spTree>
    <p:extLst>
      <p:ext uri="{BB962C8B-B14F-4D97-AF65-F5344CB8AC3E}">
        <p14:creationId xmlns:p14="http://schemas.microsoft.com/office/powerpoint/2010/main" val="72566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21" Type="http://schemas.openxmlformats.org/officeDocument/2006/relationships/slideLayout" Target="../slideLayouts/slideLayout35.xml"/><Relationship Id="rId34" Type="http://schemas.openxmlformats.org/officeDocument/2006/relationships/slideLayout" Target="../slideLayouts/slideLayout48.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33" Type="http://schemas.openxmlformats.org/officeDocument/2006/relationships/slideLayout" Target="../slideLayouts/slideLayout47.xml"/><Relationship Id="rId38" Type="http://schemas.openxmlformats.org/officeDocument/2006/relationships/image" Target="../media/image13.png"/><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29" Type="http://schemas.openxmlformats.org/officeDocument/2006/relationships/slideLayout" Target="../slideLayouts/slideLayout4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32" Type="http://schemas.openxmlformats.org/officeDocument/2006/relationships/slideLayout" Target="../slideLayouts/slideLayout46.xml"/><Relationship Id="rId37" Type="http://schemas.openxmlformats.org/officeDocument/2006/relationships/theme" Target="../theme/theme2.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36" Type="http://schemas.openxmlformats.org/officeDocument/2006/relationships/slideLayout" Target="../slideLayouts/slideLayout50.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31" Type="http://schemas.openxmlformats.org/officeDocument/2006/relationships/slideLayout" Target="../slideLayouts/slideLayout45.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slideLayout" Target="../slideLayouts/slideLayout44.xml"/><Relationship Id="rId35" Type="http://schemas.openxmlformats.org/officeDocument/2006/relationships/slideLayout" Target="../slideLayouts/slideLayout49.xml"/><Relationship Id="rId8" Type="http://schemas.openxmlformats.org/officeDocument/2006/relationships/slideLayout" Target="../slideLayouts/slideLayout22.xml"/><Relationship Id="rId3"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theme" Target="../theme/theme3.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6401C-B25D-B9E1-0F1A-8E88D61F9DC6}"/>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noProof="0"/>
              <a:t>Click to edit Master title style</a:t>
            </a:r>
            <a:endParaRPr lang="nl-NL" noProof="0" dirty="0"/>
          </a:p>
        </p:txBody>
      </p:sp>
      <p:sp>
        <p:nvSpPr>
          <p:cNvPr id="3" name="Text Placeholder 2">
            <a:extLst>
              <a:ext uri="{FF2B5EF4-FFF2-40B4-BE49-F238E27FC236}">
                <a16:creationId xmlns:a16="http://schemas.microsoft.com/office/drawing/2014/main" id="{BF4BBAA8-E3A8-5911-1DE0-6C630D15D89C}"/>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nl-NL" noProof="0" dirty="0"/>
              <a:t>Click </a:t>
            </a:r>
            <a:r>
              <a:rPr lang="nl-NL" noProof="0" dirty="0" err="1"/>
              <a:t>to</a:t>
            </a:r>
            <a:r>
              <a:rPr lang="nl-NL" noProof="0" dirty="0"/>
              <a:t> </a:t>
            </a:r>
            <a:r>
              <a:rPr lang="nl-NL" noProof="0" dirty="0" err="1"/>
              <a:t>edit</a:t>
            </a:r>
            <a:r>
              <a:rPr lang="nl-NL" noProof="0" dirty="0"/>
              <a:t> Master </a:t>
            </a:r>
            <a:r>
              <a:rPr lang="nl-NL" noProof="0" dirty="0" err="1"/>
              <a:t>text</a:t>
            </a:r>
            <a:r>
              <a:rPr lang="nl-NL" noProof="0" dirty="0"/>
              <a:t> </a:t>
            </a:r>
            <a:r>
              <a:rPr lang="nl-NL" noProof="0" dirty="0" err="1"/>
              <a:t>styles</a:t>
            </a:r>
            <a:endParaRPr lang="nl-NL" noProof="0" dirty="0"/>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p:txBody>
      </p:sp>
      <p:sp>
        <p:nvSpPr>
          <p:cNvPr id="4" name="Date Placeholder 3">
            <a:extLst>
              <a:ext uri="{FF2B5EF4-FFF2-40B4-BE49-F238E27FC236}">
                <a16:creationId xmlns:a16="http://schemas.microsoft.com/office/drawing/2014/main" id="{0B6E83B2-8DC9-7752-E0AF-097F729E598F}"/>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L" dirty="0"/>
          </a:p>
        </p:txBody>
      </p:sp>
      <p:sp>
        <p:nvSpPr>
          <p:cNvPr id="5" name="Footer Placeholder 4">
            <a:extLst>
              <a:ext uri="{FF2B5EF4-FFF2-40B4-BE49-F238E27FC236}">
                <a16:creationId xmlns:a16="http://schemas.microsoft.com/office/drawing/2014/main" id="{5875057F-220D-290E-6408-7E3E7403D21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dirty="0"/>
          </a:p>
        </p:txBody>
      </p:sp>
      <p:sp>
        <p:nvSpPr>
          <p:cNvPr id="6" name="Slide Number Placeholder 5">
            <a:extLst>
              <a:ext uri="{FF2B5EF4-FFF2-40B4-BE49-F238E27FC236}">
                <a16:creationId xmlns:a16="http://schemas.microsoft.com/office/drawing/2014/main" id="{EB52C2D8-C244-CD37-1F8B-CBE41D72AA71}"/>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23B8130B-9157-0248-8A23-276AD316374B}" type="slidenum">
              <a:rPr lang="en-NL" smtClean="0"/>
              <a:t>‹nr.›</a:t>
            </a:fld>
            <a:endParaRPr lang="en-NL"/>
          </a:p>
        </p:txBody>
      </p:sp>
    </p:spTree>
    <p:extLst>
      <p:ext uri="{BB962C8B-B14F-4D97-AF65-F5344CB8AC3E}">
        <p14:creationId xmlns:p14="http://schemas.microsoft.com/office/powerpoint/2010/main" val="2741528318"/>
      </p:ext>
    </p:extLst>
  </p:cSld>
  <p:clrMap bg1="lt1" tx1="dk1" bg2="lt2" tx2="dk2" accent1="accent1" accent2="accent2" accent3="accent3" accent4="accent4" accent5="accent5" accent6="accent6" hlink="hlink" folHlink="folHlink"/>
  <p:sldLayoutIdLst>
    <p:sldLayoutId id="2147483659" r:id="rId1"/>
    <p:sldLayoutId id="2147483670" r:id="rId2"/>
    <p:sldLayoutId id="2147483672" r:id="rId3"/>
    <p:sldLayoutId id="2147483673" r:id="rId4"/>
    <p:sldLayoutId id="2147483674" r:id="rId5"/>
    <p:sldLayoutId id="2147483675" r:id="rId6"/>
    <p:sldLayoutId id="2147483681" r:id="rId7"/>
    <p:sldLayoutId id="2147483676" r:id="rId8"/>
    <p:sldLayoutId id="2147483677" r:id="rId9"/>
    <p:sldLayoutId id="2147483678" r:id="rId10"/>
    <p:sldLayoutId id="2147483685" r:id="rId11"/>
    <p:sldLayoutId id="2147483680" r:id="rId12"/>
    <p:sldLayoutId id="2147483688" r:id="rId13"/>
    <p:sldLayoutId id="2147483679" r:id="rId14"/>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76251" y="789385"/>
            <a:ext cx="8192692" cy="711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18" tIns="46809" rIns="90018" bIns="46809" numCol="1" anchor="b" anchorCtr="0" compatLnSpc="1">
            <a:prstTxWarp prst="textNoShape">
              <a:avLst/>
            </a:prstTxWarp>
            <a:normAutofit/>
          </a:bodyPr>
          <a:lstStyle/>
          <a:p>
            <a:pPr lvl="0"/>
            <a:endParaRPr lang="nl-NL" altLang="nl-NL" dirty="0"/>
          </a:p>
        </p:txBody>
      </p:sp>
      <p:sp>
        <p:nvSpPr>
          <p:cNvPr id="6" name="Tijdelijke aanduiding voor tekst 5"/>
          <p:cNvSpPr>
            <a:spLocks noGrp="1"/>
          </p:cNvSpPr>
          <p:nvPr>
            <p:ph type="body" idx="1"/>
          </p:nvPr>
        </p:nvSpPr>
        <p:spPr>
          <a:xfrm>
            <a:off x="476250" y="1717114"/>
            <a:ext cx="8192692" cy="2948945"/>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sz="1050" dirty="0"/>
              <a:t>Zesde niveau</a:t>
            </a:r>
          </a:p>
          <a:p>
            <a:pPr lvl="6"/>
            <a:r>
              <a:rPr lang="nl-NL" dirty="0"/>
              <a:t>Zevende niveau</a:t>
            </a:r>
          </a:p>
          <a:p>
            <a:pPr lvl="7"/>
            <a:r>
              <a:rPr lang="nl-NL" dirty="0"/>
              <a:t>Achtste niveau</a:t>
            </a:r>
          </a:p>
          <a:p>
            <a:pPr lvl="8"/>
            <a:r>
              <a:rPr lang="nl-NL" dirty="0"/>
              <a:t>Negende niveau</a:t>
            </a:r>
          </a:p>
          <a:p>
            <a:pPr lvl="8"/>
            <a:endParaRPr lang="nl-NL" dirty="0"/>
          </a:p>
        </p:txBody>
      </p:sp>
      <p:sp>
        <p:nvSpPr>
          <p:cNvPr id="5" name="Tijdelijke aanduiding voor datum 4"/>
          <p:cNvSpPr>
            <a:spLocks noGrp="1"/>
          </p:cNvSpPr>
          <p:nvPr>
            <p:ph type="dt" sz="half" idx="2"/>
          </p:nvPr>
        </p:nvSpPr>
        <p:spPr>
          <a:xfrm>
            <a:off x="476250" y="4907616"/>
            <a:ext cx="3752850" cy="198204"/>
          </a:xfrm>
          <a:prstGeom prst="rect">
            <a:avLst/>
          </a:prstGeom>
        </p:spPr>
        <p:txBody>
          <a:bodyPr vert="horz" lIns="91440" tIns="0" rIns="91440" bIns="45720" rtlCol="0" anchor="t"/>
          <a:lstStyle>
            <a:lvl1pPr algn="l">
              <a:defRPr sz="788">
                <a:solidFill>
                  <a:schemeClr val="tx1"/>
                </a:solidFill>
                <a:latin typeface="+mn-lt"/>
              </a:defRPr>
            </a:lvl1pPr>
          </a:lstStyle>
          <a:p>
            <a:endParaRPr lang="nl-NL" dirty="0"/>
          </a:p>
        </p:txBody>
      </p:sp>
      <p:sp>
        <p:nvSpPr>
          <p:cNvPr id="8" name="Tijdelijke aanduiding voor voettekst 7"/>
          <p:cNvSpPr>
            <a:spLocks noGrp="1"/>
          </p:cNvSpPr>
          <p:nvPr>
            <p:ph type="ftr" sz="quarter" idx="3"/>
          </p:nvPr>
        </p:nvSpPr>
        <p:spPr>
          <a:xfrm>
            <a:off x="476250" y="4666060"/>
            <a:ext cx="3752850" cy="241556"/>
          </a:xfrm>
          <a:prstGeom prst="rect">
            <a:avLst/>
          </a:prstGeom>
        </p:spPr>
        <p:txBody>
          <a:bodyPr vert="horz" lIns="91440" tIns="45720" rIns="91440" bIns="45720" rtlCol="0" anchor="b"/>
          <a:lstStyle>
            <a:lvl1pPr algn="l">
              <a:defRPr sz="788">
                <a:solidFill>
                  <a:schemeClr val="tx1"/>
                </a:solidFill>
                <a:latin typeface="+mn-lt"/>
              </a:defRPr>
            </a:lvl1pPr>
          </a:lstStyle>
          <a:p>
            <a:endParaRPr lang="nl-NL" dirty="0"/>
          </a:p>
        </p:txBody>
      </p:sp>
      <p:sp>
        <p:nvSpPr>
          <p:cNvPr id="9" name="Tijdelijke aanduiding voor dianummer 8"/>
          <p:cNvSpPr>
            <a:spLocks noGrp="1"/>
          </p:cNvSpPr>
          <p:nvPr>
            <p:ph type="sldNum" sz="quarter" idx="4"/>
          </p:nvPr>
        </p:nvSpPr>
        <p:spPr>
          <a:xfrm>
            <a:off x="4914899" y="4666060"/>
            <a:ext cx="3754042" cy="241556"/>
          </a:xfrm>
          <a:prstGeom prst="rect">
            <a:avLst/>
          </a:prstGeom>
        </p:spPr>
        <p:txBody>
          <a:bodyPr vert="horz" lIns="91440" tIns="45720" rIns="0" bIns="45720" rtlCol="0" anchor="b"/>
          <a:lstStyle>
            <a:lvl1pPr algn="r">
              <a:defRPr sz="788">
                <a:solidFill>
                  <a:schemeClr val="tx1"/>
                </a:solidFill>
                <a:latin typeface="+mn-lt"/>
              </a:defRPr>
            </a:lvl1pPr>
          </a:lstStyle>
          <a:p>
            <a:fld id="{0C893183-5A27-4493-8273-E869AD900CD4}" type="slidenum">
              <a:rPr lang="nl-NL" smtClean="0"/>
              <a:pPr/>
              <a:t>‹nr.›</a:t>
            </a:fld>
            <a:endParaRPr lang="nl-NL" dirty="0"/>
          </a:p>
        </p:txBody>
      </p:sp>
      <p:pic>
        <p:nvPicPr>
          <p:cNvPr id="2" name="minjus_header"/>
          <p:cNvPicPr>
            <a:picLocks noChangeAspect="1"/>
          </p:cNvPicPr>
          <p:nvPr userDrawn="1"/>
        </p:nvPicPr>
        <p:blipFill>
          <a:blip r:embed="rId38"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1119286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 id="2147483708" r:id="rId19"/>
    <p:sldLayoutId id="2147483709" r:id="rId20"/>
    <p:sldLayoutId id="2147483710" r:id="rId21"/>
    <p:sldLayoutId id="2147483711" r:id="rId22"/>
    <p:sldLayoutId id="2147483712" r:id="rId23"/>
    <p:sldLayoutId id="2147483713" r:id="rId24"/>
    <p:sldLayoutId id="2147483714" r:id="rId25"/>
    <p:sldLayoutId id="2147483715" r:id="rId26"/>
    <p:sldLayoutId id="2147483716" r:id="rId27"/>
    <p:sldLayoutId id="2147483717" r:id="rId28"/>
    <p:sldLayoutId id="2147483718" r:id="rId29"/>
    <p:sldLayoutId id="2147483719" r:id="rId30"/>
    <p:sldLayoutId id="2147483720" r:id="rId31"/>
    <p:sldLayoutId id="2147483721" r:id="rId32"/>
    <p:sldLayoutId id="2147483722" r:id="rId33"/>
    <p:sldLayoutId id="2147483723" r:id="rId34"/>
    <p:sldLayoutId id="2147483725" r:id="rId35"/>
    <p:sldLayoutId id="2147483726" r:id="rId36"/>
  </p:sldLayoutIdLst>
  <p:hf sldNum="0" hdr="0" ftr="0"/>
  <p:txStyles>
    <p:titleStyle>
      <a:lvl1pPr algn="l" rtl="0" fontAlgn="base">
        <a:lnSpc>
          <a:spcPct val="90000"/>
        </a:lnSpc>
        <a:spcBef>
          <a:spcPct val="0"/>
        </a:spcBef>
        <a:spcAft>
          <a:spcPct val="0"/>
        </a:spcAft>
        <a:defRPr sz="2700">
          <a:solidFill>
            <a:schemeClr val="tx2"/>
          </a:solidFill>
          <a:latin typeface="+mj-lt"/>
          <a:ea typeface="+mj-ea"/>
          <a:cs typeface="+mj-cs"/>
        </a:defRPr>
      </a:lvl1pPr>
      <a:lvl2pPr algn="l" rtl="0" fontAlgn="base">
        <a:spcBef>
          <a:spcPct val="0"/>
        </a:spcBef>
        <a:spcAft>
          <a:spcPct val="0"/>
        </a:spcAft>
        <a:defRPr sz="1950">
          <a:solidFill>
            <a:schemeClr val="tx2"/>
          </a:solidFill>
          <a:latin typeface="Verdana" pitchFamily="34" charset="0"/>
        </a:defRPr>
      </a:lvl2pPr>
      <a:lvl3pPr algn="l" rtl="0" fontAlgn="base">
        <a:spcBef>
          <a:spcPct val="0"/>
        </a:spcBef>
        <a:spcAft>
          <a:spcPct val="0"/>
        </a:spcAft>
        <a:defRPr sz="1950">
          <a:solidFill>
            <a:schemeClr val="tx2"/>
          </a:solidFill>
          <a:latin typeface="Verdana" pitchFamily="34" charset="0"/>
        </a:defRPr>
      </a:lvl3pPr>
      <a:lvl4pPr algn="l" rtl="0" fontAlgn="base">
        <a:spcBef>
          <a:spcPct val="0"/>
        </a:spcBef>
        <a:spcAft>
          <a:spcPct val="0"/>
        </a:spcAft>
        <a:defRPr sz="1950">
          <a:solidFill>
            <a:schemeClr val="tx2"/>
          </a:solidFill>
          <a:latin typeface="Verdana" pitchFamily="34" charset="0"/>
        </a:defRPr>
      </a:lvl4pPr>
      <a:lvl5pPr algn="l" rtl="0" fontAlgn="base">
        <a:spcBef>
          <a:spcPct val="0"/>
        </a:spcBef>
        <a:spcAft>
          <a:spcPct val="0"/>
        </a:spcAft>
        <a:defRPr sz="1950">
          <a:solidFill>
            <a:schemeClr val="tx2"/>
          </a:solidFill>
          <a:latin typeface="Verdana" pitchFamily="34" charset="0"/>
        </a:defRPr>
      </a:lvl5pPr>
      <a:lvl6pPr marL="342968" algn="l" rtl="0" fontAlgn="base">
        <a:spcBef>
          <a:spcPct val="0"/>
        </a:spcBef>
        <a:spcAft>
          <a:spcPct val="0"/>
        </a:spcAft>
        <a:defRPr sz="1950">
          <a:solidFill>
            <a:schemeClr val="tx2"/>
          </a:solidFill>
          <a:latin typeface="Verdana" pitchFamily="34" charset="0"/>
        </a:defRPr>
      </a:lvl6pPr>
      <a:lvl7pPr marL="685937" algn="l" rtl="0" fontAlgn="base">
        <a:spcBef>
          <a:spcPct val="0"/>
        </a:spcBef>
        <a:spcAft>
          <a:spcPct val="0"/>
        </a:spcAft>
        <a:defRPr sz="1950">
          <a:solidFill>
            <a:schemeClr val="tx2"/>
          </a:solidFill>
          <a:latin typeface="Verdana" pitchFamily="34" charset="0"/>
        </a:defRPr>
      </a:lvl7pPr>
      <a:lvl8pPr marL="1028906" algn="l" rtl="0" fontAlgn="base">
        <a:spcBef>
          <a:spcPct val="0"/>
        </a:spcBef>
        <a:spcAft>
          <a:spcPct val="0"/>
        </a:spcAft>
        <a:defRPr sz="1950">
          <a:solidFill>
            <a:schemeClr val="tx2"/>
          </a:solidFill>
          <a:latin typeface="Verdana" pitchFamily="34" charset="0"/>
        </a:defRPr>
      </a:lvl8pPr>
      <a:lvl9pPr marL="1371875" algn="l" rtl="0" fontAlgn="base">
        <a:spcBef>
          <a:spcPct val="0"/>
        </a:spcBef>
        <a:spcAft>
          <a:spcPct val="0"/>
        </a:spcAft>
        <a:defRPr sz="1950">
          <a:solidFill>
            <a:schemeClr val="tx2"/>
          </a:solidFill>
          <a:latin typeface="Verdana" pitchFamily="34" charset="0"/>
        </a:defRPr>
      </a:lvl9pPr>
    </p:titleStyle>
    <p:bodyStyle>
      <a:lvl1pPr marL="237600" indent="-237600" algn="l" rtl="0" fontAlgn="base">
        <a:lnSpc>
          <a:spcPct val="90000"/>
        </a:lnSpc>
        <a:spcBef>
          <a:spcPts val="900"/>
        </a:spcBef>
        <a:spcAft>
          <a:spcPts val="0"/>
        </a:spcAft>
        <a:buClr>
          <a:schemeClr val="tx2"/>
        </a:buClr>
        <a:buSzPct val="80000"/>
        <a:buFont typeface="Verdana" panose="020B0604030504040204" pitchFamily="34" charset="0"/>
        <a:buChar char="›"/>
        <a:defRPr sz="1800">
          <a:solidFill>
            <a:schemeClr val="tx1"/>
          </a:solidFill>
          <a:latin typeface="+mn-lt"/>
          <a:ea typeface="+mn-ea"/>
          <a:cs typeface="+mn-cs"/>
        </a:defRPr>
      </a:lvl1pPr>
      <a:lvl2pPr marL="472500" indent="-237600" algn="l" rtl="0" fontAlgn="base">
        <a:lnSpc>
          <a:spcPct val="90000"/>
        </a:lnSpc>
        <a:spcBef>
          <a:spcPts val="750"/>
        </a:spcBef>
        <a:spcAft>
          <a:spcPts val="0"/>
        </a:spcAft>
        <a:buClr>
          <a:schemeClr val="tx2"/>
        </a:buClr>
        <a:buFont typeface="Verdana" panose="020B0604030504040204" pitchFamily="34" charset="0"/>
        <a:buChar char="–"/>
        <a:defRPr sz="1500">
          <a:solidFill>
            <a:schemeClr val="tx1"/>
          </a:solidFill>
          <a:latin typeface="+mn-lt"/>
        </a:defRPr>
      </a:lvl2pPr>
      <a:lvl3pPr marL="710100" indent="-237600" algn="l" rtl="0" fontAlgn="base">
        <a:lnSpc>
          <a:spcPct val="90000"/>
        </a:lnSpc>
        <a:spcBef>
          <a:spcPts val="600"/>
        </a:spcBef>
        <a:spcAft>
          <a:spcPts val="0"/>
        </a:spcAft>
        <a:buClr>
          <a:schemeClr val="tx2"/>
        </a:buClr>
        <a:buFont typeface="Wingdings" panose="05000000000000000000" pitchFamily="2" charset="2"/>
        <a:buChar char="§"/>
        <a:defRPr sz="1350">
          <a:solidFill>
            <a:schemeClr val="tx1"/>
          </a:solidFill>
          <a:latin typeface="+mn-lt"/>
        </a:defRPr>
      </a:lvl3pPr>
      <a:lvl4pPr marL="945000" indent="-237600" algn="l" rtl="0" fontAlgn="base">
        <a:lnSpc>
          <a:spcPct val="90000"/>
        </a:lnSpc>
        <a:spcBef>
          <a:spcPts val="450"/>
        </a:spcBef>
        <a:spcAft>
          <a:spcPts val="0"/>
        </a:spcAft>
        <a:buClr>
          <a:schemeClr val="tx2"/>
        </a:buClr>
        <a:buFont typeface="Arial" panose="020B0604020202020204" pitchFamily="34" charset="0"/>
        <a:buChar char="•"/>
        <a:defRPr sz="1350">
          <a:solidFill>
            <a:schemeClr val="tx1"/>
          </a:solidFill>
          <a:latin typeface="+mn-lt"/>
        </a:defRPr>
      </a:lvl4pPr>
      <a:lvl5pPr marL="1182600" indent="-237600" algn="l" rtl="0" fontAlgn="base">
        <a:lnSpc>
          <a:spcPct val="90000"/>
        </a:lnSpc>
        <a:spcBef>
          <a:spcPts val="450"/>
        </a:spcBef>
        <a:spcAft>
          <a:spcPts val="0"/>
        </a:spcAft>
        <a:buClr>
          <a:schemeClr val="tx2"/>
        </a:buClr>
        <a:buFont typeface="Verdana" panose="020B0604030504040204" pitchFamily="34" charset="0"/>
        <a:buChar char="–"/>
        <a:defRPr sz="1200">
          <a:solidFill>
            <a:schemeClr val="tx2"/>
          </a:solidFill>
          <a:latin typeface="+mn-lt"/>
        </a:defRPr>
      </a:lvl5pPr>
      <a:lvl6pPr marL="1417500" indent="-237600" algn="l" rtl="0" fontAlgn="base">
        <a:lnSpc>
          <a:spcPct val="90000"/>
        </a:lnSpc>
        <a:spcBef>
          <a:spcPts val="450"/>
        </a:spcBef>
        <a:spcAft>
          <a:spcPct val="0"/>
        </a:spcAft>
        <a:buFont typeface="Arial" panose="020B0604020202020204" pitchFamily="34" charset="0"/>
        <a:buChar char="•"/>
        <a:defRPr sz="1050">
          <a:solidFill>
            <a:schemeClr val="tx1">
              <a:lumMod val="50000"/>
              <a:lumOff val="50000"/>
            </a:schemeClr>
          </a:solidFill>
          <a:latin typeface="+mn-lt"/>
        </a:defRPr>
      </a:lvl6pPr>
      <a:lvl7pPr marL="54000" indent="-54000" algn="l" rtl="0" fontAlgn="base">
        <a:lnSpc>
          <a:spcPct val="90000"/>
        </a:lnSpc>
        <a:spcBef>
          <a:spcPts val="450"/>
        </a:spcBef>
        <a:spcAft>
          <a:spcPct val="0"/>
        </a:spcAft>
        <a:buFontTx/>
        <a:buNone/>
        <a:defRPr sz="900" b="1" baseline="0">
          <a:solidFill>
            <a:schemeClr val="tx2"/>
          </a:solidFill>
          <a:latin typeface="+mn-lt"/>
        </a:defRPr>
      </a:lvl7pPr>
      <a:lvl8pPr marL="53579" indent="-53579" algn="l" rtl="0" fontAlgn="base">
        <a:lnSpc>
          <a:spcPct val="90000"/>
        </a:lnSpc>
        <a:spcBef>
          <a:spcPts val="450"/>
        </a:spcBef>
        <a:spcAft>
          <a:spcPct val="0"/>
        </a:spcAft>
        <a:buFontTx/>
        <a:buNone/>
        <a:defRPr sz="900" baseline="0">
          <a:solidFill>
            <a:schemeClr val="tx1">
              <a:lumMod val="50000"/>
              <a:lumOff val="50000"/>
            </a:schemeClr>
          </a:solidFill>
          <a:latin typeface="+mn-lt"/>
        </a:defRPr>
      </a:lvl8pPr>
      <a:lvl9pPr marL="162000" indent="-108000" algn="l" rtl="0" fontAlgn="base">
        <a:lnSpc>
          <a:spcPct val="90000"/>
        </a:lnSpc>
        <a:spcBef>
          <a:spcPts val="450"/>
        </a:spcBef>
        <a:spcAft>
          <a:spcPct val="0"/>
        </a:spcAft>
        <a:buClr>
          <a:schemeClr val="tx2"/>
        </a:buClr>
        <a:buFont typeface="Verdana" panose="020B0604030504040204" pitchFamily="34" charset="0"/>
        <a:buChar char="–"/>
        <a:defRPr sz="900" baseline="0">
          <a:solidFill>
            <a:schemeClr val="tx1">
              <a:lumMod val="50000"/>
              <a:lumOff val="50000"/>
            </a:schemeClr>
          </a:solidFill>
          <a:latin typeface="+mn-lt"/>
        </a:defRPr>
      </a:lvl9pPr>
    </p:bodyStyle>
    <p:otherStyle>
      <a:defPPr>
        <a:defRPr lang="nl-NL"/>
      </a:defPPr>
      <a:lvl1pPr marL="0" algn="l" defTabSz="685937" rtl="0" eaLnBrk="1" latinLnBrk="0" hangingPunct="1">
        <a:defRPr sz="1350" kern="1200">
          <a:solidFill>
            <a:schemeClr val="tx1"/>
          </a:solidFill>
          <a:latin typeface="+mn-lt"/>
          <a:ea typeface="+mn-ea"/>
          <a:cs typeface="+mn-cs"/>
        </a:defRPr>
      </a:lvl1pPr>
      <a:lvl2pPr marL="342968" algn="l" defTabSz="685937" rtl="0" eaLnBrk="1" latinLnBrk="0" hangingPunct="1">
        <a:defRPr sz="1350" kern="1200">
          <a:solidFill>
            <a:schemeClr val="tx1"/>
          </a:solidFill>
          <a:latin typeface="+mn-lt"/>
          <a:ea typeface="+mn-ea"/>
          <a:cs typeface="+mn-cs"/>
        </a:defRPr>
      </a:lvl2pPr>
      <a:lvl3pPr marL="685937" algn="l" defTabSz="685937" rtl="0" eaLnBrk="1" latinLnBrk="0" hangingPunct="1">
        <a:defRPr sz="1350" kern="1200">
          <a:solidFill>
            <a:schemeClr val="tx1"/>
          </a:solidFill>
          <a:latin typeface="+mn-lt"/>
          <a:ea typeface="+mn-ea"/>
          <a:cs typeface="+mn-cs"/>
        </a:defRPr>
      </a:lvl3pPr>
      <a:lvl4pPr marL="1028906" algn="l" defTabSz="685937" rtl="0" eaLnBrk="1" latinLnBrk="0" hangingPunct="1">
        <a:defRPr sz="1350" kern="1200">
          <a:solidFill>
            <a:schemeClr val="tx1"/>
          </a:solidFill>
          <a:latin typeface="+mn-lt"/>
          <a:ea typeface="+mn-ea"/>
          <a:cs typeface="+mn-cs"/>
        </a:defRPr>
      </a:lvl4pPr>
      <a:lvl5pPr marL="1371875" algn="l" defTabSz="685937" rtl="0" eaLnBrk="1" latinLnBrk="0" hangingPunct="1">
        <a:defRPr sz="1350" kern="1200">
          <a:solidFill>
            <a:schemeClr val="tx1"/>
          </a:solidFill>
          <a:latin typeface="+mn-lt"/>
          <a:ea typeface="+mn-ea"/>
          <a:cs typeface="+mn-cs"/>
        </a:defRPr>
      </a:lvl5pPr>
      <a:lvl6pPr marL="1714843" algn="l" defTabSz="685937" rtl="0" eaLnBrk="1" latinLnBrk="0" hangingPunct="1">
        <a:defRPr sz="1350" kern="1200">
          <a:solidFill>
            <a:schemeClr val="tx1"/>
          </a:solidFill>
          <a:latin typeface="+mn-lt"/>
          <a:ea typeface="+mn-ea"/>
          <a:cs typeface="+mn-cs"/>
        </a:defRPr>
      </a:lvl6pPr>
      <a:lvl7pPr marL="2057812" algn="l" defTabSz="685937" rtl="0" eaLnBrk="1" latinLnBrk="0" hangingPunct="1">
        <a:defRPr sz="1350" kern="1200">
          <a:solidFill>
            <a:schemeClr val="tx1"/>
          </a:solidFill>
          <a:latin typeface="+mn-lt"/>
          <a:ea typeface="+mn-ea"/>
          <a:cs typeface="+mn-cs"/>
        </a:defRPr>
      </a:lvl7pPr>
      <a:lvl8pPr marL="2400780" algn="l" defTabSz="685937" rtl="0" eaLnBrk="1" latinLnBrk="0" hangingPunct="1">
        <a:defRPr sz="1350" kern="1200">
          <a:solidFill>
            <a:schemeClr val="tx1"/>
          </a:solidFill>
          <a:latin typeface="+mn-lt"/>
          <a:ea typeface="+mn-ea"/>
          <a:cs typeface="+mn-cs"/>
        </a:defRPr>
      </a:lvl8pPr>
      <a:lvl9pPr marL="2743749" algn="l" defTabSz="68593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6401C-B25D-B9E1-0F1A-8E88D61F9DC6}"/>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nl-NL" noProof="0"/>
              <a:t>Klik om stijl te bewerken</a:t>
            </a:r>
            <a:endParaRPr lang="nl-NL" noProof="0" dirty="0"/>
          </a:p>
        </p:txBody>
      </p:sp>
      <p:sp>
        <p:nvSpPr>
          <p:cNvPr id="3" name="Text Placeholder 2">
            <a:extLst>
              <a:ext uri="{FF2B5EF4-FFF2-40B4-BE49-F238E27FC236}">
                <a16:creationId xmlns:a16="http://schemas.microsoft.com/office/drawing/2014/main" id="{BF4BBAA8-E3A8-5911-1DE0-6C630D15D89C}"/>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nl-NL" noProof="0" dirty="0"/>
              <a:t>Click </a:t>
            </a:r>
            <a:r>
              <a:rPr lang="nl-NL" noProof="0" dirty="0" err="1"/>
              <a:t>to</a:t>
            </a:r>
            <a:r>
              <a:rPr lang="nl-NL" noProof="0" dirty="0"/>
              <a:t> </a:t>
            </a:r>
            <a:r>
              <a:rPr lang="nl-NL" noProof="0" dirty="0" err="1"/>
              <a:t>edit</a:t>
            </a:r>
            <a:r>
              <a:rPr lang="nl-NL" noProof="0" dirty="0"/>
              <a:t> Master </a:t>
            </a:r>
            <a:r>
              <a:rPr lang="nl-NL" noProof="0" dirty="0" err="1"/>
              <a:t>text</a:t>
            </a:r>
            <a:r>
              <a:rPr lang="nl-NL" noProof="0" dirty="0"/>
              <a:t> </a:t>
            </a:r>
            <a:r>
              <a:rPr lang="nl-NL" noProof="0" dirty="0" err="1"/>
              <a:t>styles</a:t>
            </a:r>
            <a:endParaRPr lang="nl-NL" noProof="0" dirty="0"/>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p:txBody>
      </p:sp>
      <p:sp>
        <p:nvSpPr>
          <p:cNvPr id="4" name="Date Placeholder 3">
            <a:extLst>
              <a:ext uri="{FF2B5EF4-FFF2-40B4-BE49-F238E27FC236}">
                <a16:creationId xmlns:a16="http://schemas.microsoft.com/office/drawing/2014/main" id="{0B6E83B2-8DC9-7752-E0AF-097F729E598F}"/>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L" dirty="0"/>
          </a:p>
        </p:txBody>
      </p:sp>
      <p:sp>
        <p:nvSpPr>
          <p:cNvPr id="5" name="Footer Placeholder 4">
            <a:extLst>
              <a:ext uri="{FF2B5EF4-FFF2-40B4-BE49-F238E27FC236}">
                <a16:creationId xmlns:a16="http://schemas.microsoft.com/office/drawing/2014/main" id="{5875057F-220D-290E-6408-7E3E7403D21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VSSR: &lt;Titel&gt;</a:t>
            </a:r>
            <a:endParaRPr lang="en-NL" dirty="0"/>
          </a:p>
        </p:txBody>
      </p:sp>
      <p:sp>
        <p:nvSpPr>
          <p:cNvPr id="6" name="Slide Number Placeholder 5">
            <a:extLst>
              <a:ext uri="{FF2B5EF4-FFF2-40B4-BE49-F238E27FC236}">
                <a16:creationId xmlns:a16="http://schemas.microsoft.com/office/drawing/2014/main" id="{EB52C2D8-C244-CD37-1F8B-CBE41D72AA71}"/>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23B8130B-9157-0248-8A23-276AD316374B}" type="slidenum">
              <a:rPr lang="en-NL" smtClean="0"/>
              <a:t>‹nr.›</a:t>
            </a:fld>
            <a:endParaRPr lang="en-NL"/>
          </a:p>
        </p:txBody>
      </p:sp>
    </p:spTree>
    <p:extLst>
      <p:ext uri="{BB962C8B-B14F-4D97-AF65-F5344CB8AC3E}">
        <p14:creationId xmlns:p14="http://schemas.microsoft.com/office/powerpoint/2010/main" val="3596373933"/>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vssr.info@minjenv.n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sans.org/cyber-security-courses/security-leadership-essentials-for-managers/" TargetMode="External"/><Relationship Id="rId3" Type="http://schemas.openxmlformats.org/officeDocument/2006/relationships/hyperlink" Target="https://www.icm.nl/opleidingen-en-trainingen/leiderschap-en-management/strategisch-management/" TargetMode="External"/><Relationship Id="rId7" Type="http://schemas.openxmlformats.org/officeDocument/2006/relationships/hyperlink" Target="https://www.sans.org/cyber-security-courses/strategic-security-planning-policy-leadership/" TargetMode="External"/><Relationship Id="rId12" Type="http://schemas.openxmlformats.org/officeDocument/2006/relationships/hyperlink" Target="mailto:vssr.info@minjenv.nl" TargetMode="Externa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hyperlink" Target="https://www.securityacademy.nl/opleidingen-overzicht/vendoren/seco-institute/information-security-management-expert/" TargetMode="External"/><Relationship Id="rId11" Type="http://schemas.openxmlformats.org/officeDocument/2006/relationships/hyperlink" Target="https://www.sans.org/cyber-security-courses/build-lead-vulnerability-management-programs/" TargetMode="External"/><Relationship Id="rId5" Type="http://schemas.openxmlformats.org/officeDocument/2006/relationships/hyperlink" Target="https://www.nyenrode.nl/opleidingen/p/digital-strategy-and-transformation" TargetMode="External"/><Relationship Id="rId10" Type="http://schemas.openxmlformats.org/officeDocument/2006/relationships/hyperlink" Target="https://www.sans.org/cyber-security-courses/cyber-incident-management-training/" TargetMode="External"/><Relationship Id="rId4" Type="http://schemas.openxmlformats.org/officeDocument/2006/relationships/hyperlink" Target="https://www.tias.edu/opleidingen/masterclasses/detail/masterclass-strategisch-management" TargetMode="External"/><Relationship Id="rId9" Type="http://schemas.openxmlformats.org/officeDocument/2006/relationships/hyperlink" Target="https://www.sans.org/cyber-security-courses/building-leading-security-operations-center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vssr.rijksapplicaties.nl/link?l=DOC-VSSR-MD-RA-SOC_Strategische_Aanbevelingen" TargetMode="External"/><Relationship Id="rId2" Type="http://schemas.openxmlformats.org/officeDocument/2006/relationships/image" Target="../media/image21.png"/><Relationship Id="rId1" Type="http://schemas.openxmlformats.org/officeDocument/2006/relationships/slideLayout" Target="../slideLayouts/slideLayout11.xml"/><Relationship Id="rId4" Type="http://schemas.openxmlformats.org/officeDocument/2006/relationships/hyperlink" Target="https://vssr.rijksapplicaties.nl/link?l=DOC-VSSR-MD-RA-SOC_Strategie_Templat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628514-7A07-7E08-7E32-6A16A15F3E0F}"/>
              </a:ext>
            </a:extLst>
          </p:cNvPr>
          <p:cNvSpPr>
            <a:spLocks noGrp="1"/>
          </p:cNvSpPr>
          <p:nvPr>
            <p:ph type="ctrTitle"/>
          </p:nvPr>
        </p:nvSpPr>
        <p:spPr/>
        <p:txBody>
          <a:bodyPr>
            <a:normAutofit/>
          </a:bodyPr>
          <a:lstStyle/>
          <a:p>
            <a:r>
              <a:rPr lang="nl-NL" dirty="0">
                <a:latin typeface="Verdana" panose="020B0604030504040204" pitchFamily="34" charset="0"/>
                <a:ea typeface="Verdana" panose="020B0604030504040204" pitchFamily="34" charset="0"/>
              </a:rPr>
              <a:t>SOC Mini-strategie</a:t>
            </a:r>
            <a:br>
              <a:rPr lang="nl-NL" dirty="0">
                <a:latin typeface="Verdana" panose="020B0604030504040204" pitchFamily="34" charset="0"/>
                <a:ea typeface="Verdana" panose="020B0604030504040204" pitchFamily="34" charset="0"/>
              </a:rPr>
            </a:br>
            <a:r>
              <a:rPr lang="nl-NL" dirty="0">
                <a:latin typeface="Verdana" panose="020B0604030504040204" pitchFamily="34" charset="0"/>
                <a:ea typeface="Verdana" panose="020B0604030504040204" pitchFamily="34" charset="0"/>
              </a:rPr>
              <a:t>Template</a:t>
            </a:r>
            <a:endParaRPr lang="en-NL" i="0" dirty="0">
              <a:latin typeface="Verdana" panose="020B0604030504040204" pitchFamily="34" charset="0"/>
              <a:ea typeface="Verdana" panose="020B0604030504040204" pitchFamily="34" charset="0"/>
            </a:endParaRPr>
          </a:p>
        </p:txBody>
      </p:sp>
      <p:sp>
        <p:nvSpPr>
          <p:cNvPr id="5" name="Tijdelijke aanduiding voor datum 4">
            <a:extLst>
              <a:ext uri="{FF2B5EF4-FFF2-40B4-BE49-F238E27FC236}">
                <a16:creationId xmlns:a16="http://schemas.microsoft.com/office/drawing/2014/main" id="{465565CC-553F-667E-5797-8E652126648B}"/>
              </a:ext>
            </a:extLst>
          </p:cNvPr>
          <p:cNvSpPr>
            <a:spLocks noGrp="1"/>
          </p:cNvSpPr>
          <p:nvPr>
            <p:ph type="dt" sz="half" idx="10"/>
          </p:nvPr>
        </p:nvSpPr>
        <p:spPr>
          <a:xfrm>
            <a:off x="74700" y="4349867"/>
            <a:ext cx="2057400" cy="274637"/>
          </a:xfrm>
        </p:spPr>
        <p:txBody>
          <a:bodyPr/>
          <a:lstStyle/>
          <a:p>
            <a:r>
              <a:rPr lang="nl-NL" sz="1000" noProof="0" dirty="0">
                <a:latin typeface="Verdana" panose="020B0604030504040204" pitchFamily="34" charset="0"/>
                <a:ea typeface="Verdana" panose="020B0604030504040204" pitchFamily="34" charset="0"/>
              </a:rPr>
              <a:t>31-5-2024</a:t>
            </a:r>
            <a:br>
              <a:rPr lang="nl-NL" sz="1000" dirty="0">
                <a:latin typeface="Verdana" panose="020B0604030504040204" pitchFamily="34" charset="0"/>
                <a:ea typeface="Verdana" panose="020B0604030504040204" pitchFamily="34" charset="0"/>
              </a:rPr>
            </a:br>
            <a:r>
              <a:rPr lang="nl-NL" sz="1000" dirty="0">
                <a:latin typeface="Verdana" panose="020B0604030504040204" pitchFamily="34" charset="0"/>
                <a:ea typeface="Verdana" panose="020B0604030504040204" pitchFamily="34" charset="0"/>
              </a:rPr>
              <a:t>Versie 1.1</a:t>
            </a:r>
            <a:endParaRPr lang="nl-NL" sz="1000" noProof="0" dirty="0">
              <a:latin typeface="Verdana" panose="020B0604030504040204" pitchFamily="34" charset="0"/>
              <a:ea typeface="Verdana" panose="020B0604030504040204" pitchFamily="34" charset="0"/>
            </a:endParaRPr>
          </a:p>
        </p:txBody>
      </p:sp>
      <p:pic>
        <p:nvPicPr>
          <p:cNvPr id="2" name="Afbeelding 1">
            <a:extLst>
              <a:ext uri="{FF2B5EF4-FFF2-40B4-BE49-F238E27FC236}">
                <a16:creationId xmlns:a16="http://schemas.microsoft.com/office/drawing/2014/main" id="{30BB1445-1705-48F9-6D6F-26773D2AE9B8}"/>
              </a:ext>
            </a:extLst>
          </p:cNvPr>
          <p:cNvPicPr>
            <a:picLocks noChangeAspect="1"/>
          </p:cNvPicPr>
          <p:nvPr/>
        </p:nvPicPr>
        <p:blipFill>
          <a:blip r:embed="rId2"/>
          <a:stretch>
            <a:fillRect/>
          </a:stretch>
        </p:blipFill>
        <p:spPr>
          <a:xfrm>
            <a:off x="74701" y="2864734"/>
            <a:ext cx="1421018" cy="546964"/>
          </a:xfrm>
          <a:prstGeom prst="rect">
            <a:avLst/>
          </a:prstGeom>
        </p:spPr>
      </p:pic>
    </p:spTree>
    <p:extLst>
      <p:ext uri="{BB962C8B-B14F-4D97-AF65-F5344CB8AC3E}">
        <p14:creationId xmlns:p14="http://schemas.microsoft.com/office/powerpoint/2010/main" val="1072640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Planning &amp; Budget</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graphicFrame>
        <p:nvGraphicFramePr>
          <p:cNvPr id="5" name="Tijdelijke aanduiding voor inhoud 3">
            <a:extLst>
              <a:ext uri="{FF2B5EF4-FFF2-40B4-BE49-F238E27FC236}">
                <a16:creationId xmlns:a16="http://schemas.microsoft.com/office/drawing/2014/main" id="{915721F9-5BE1-E496-D66D-014D6F1B2772}"/>
              </a:ext>
            </a:extLst>
          </p:cNvPr>
          <p:cNvGraphicFramePr>
            <a:graphicFrameLocks/>
          </p:cNvGraphicFramePr>
          <p:nvPr>
            <p:extLst>
              <p:ext uri="{D42A27DB-BD31-4B8C-83A1-F6EECF244321}">
                <p14:modId xmlns:p14="http://schemas.microsoft.com/office/powerpoint/2010/main" val="3569479724"/>
              </p:ext>
            </p:extLst>
          </p:nvPr>
        </p:nvGraphicFramePr>
        <p:xfrm>
          <a:off x="459764" y="3271604"/>
          <a:ext cx="8104565" cy="1286335"/>
        </p:xfrm>
        <a:graphic>
          <a:graphicData uri="http://schemas.openxmlformats.org/drawingml/2006/table">
            <a:tbl>
              <a:tblPr firstRow="1" bandRow="1">
                <a:tableStyleId>{5C22544A-7EE6-4342-B048-85BDC9FD1C3A}</a:tableStyleId>
              </a:tblPr>
              <a:tblGrid>
                <a:gridCol w="1620913">
                  <a:extLst>
                    <a:ext uri="{9D8B030D-6E8A-4147-A177-3AD203B41FA5}">
                      <a16:colId xmlns:a16="http://schemas.microsoft.com/office/drawing/2014/main" val="2280457363"/>
                    </a:ext>
                  </a:extLst>
                </a:gridCol>
                <a:gridCol w="1620913">
                  <a:extLst>
                    <a:ext uri="{9D8B030D-6E8A-4147-A177-3AD203B41FA5}">
                      <a16:colId xmlns:a16="http://schemas.microsoft.com/office/drawing/2014/main" val="2872160635"/>
                    </a:ext>
                  </a:extLst>
                </a:gridCol>
                <a:gridCol w="1620913">
                  <a:extLst>
                    <a:ext uri="{9D8B030D-6E8A-4147-A177-3AD203B41FA5}">
                      <a16:colId xmlns:a16="http://schemas.microsoft.com/office/drawing/2014/main" val="1291934209"/>
                    </a:ext>
                  </a:extLst>
                </a:gridCol>
                <a:gridCol w="1620913">
                  <a:extLst>
                    <a:ext uri="{9D8B030D-6E8A-4147-A177-3AD203B41FA5}">
                      <a16:colId xmlns:a16="http://schemas.microsoft.com/office/drawing/2014/main" val="3710850372"/>
                    </a:ext>
                  </a:extLst>
                </a:gridCol>
                <a:gridCol w="1620913">
                  <a:extLst>
                    <a:ext uri="{9D8B030D-6E8A-4147-A177-3AD203B41FA5}">
                      <a16:colId xmlns:a16="http://schemas.microsoft.com/office/drawing/2014/main" val="1365342420"/>
                    </a:ext>
                  </a:extLst>
                </a:gridCol>
              </a:tblGrid>
              <a:tr h="257267">
                <a:tc>
                  <a:txBody>
                    <a:bodyPr/>
                    <a:lstStyle/>
                    <a:p>
                      <a:endParaRPr lang="nl-NL" sz="900" dirty="0">
                        <a:latin typeface="Verdana" panose="020B0604030504040204" pitchFamily="34" charset="0"/>
                        <a:ea typeface="Verdana" panose="020B0604030504040204" pitchFamily="34" charset="0"/>
                      </a:endParaRPr>
                    </a:p>
                  </a:txBody>
                  <a:tcPr/>
                </a:tc>
                <a:tc>
                  <a:txBody>
                    <a:bodyPr/>
                    <a:lstStyle/>
                    <a:p>
                      <a:pPr algn="ctr"/>
                      <a:r>
                        <a:rPr lang="nl-NL" sz="900" dirty="0">
                          <a:latin typeface="Verdana" panose="020B0604030504040204" pitchFamily="34" charset="0"/>
                          <a:ea typeface="Verdana" panose="020B0604030504040204" pitchFamily="34" charset="0"/>
                        </a:rPr>
                        <a:t>Investering</a:t>
                      </a:r>
                    </a:p>
                  </a:txBody>
                  <a:tcPr/>
                </a:tc>
                <a:tc>
                  <a:txBody>
                    <a:bodyPr/>
                    <a:lstStyle/>
                    <a:p>
                      <a:pPr algn="ctr"/>
                      <a:r>
                        <a:rPr lang="nl-NL" sz="900" dirty="0">
                          <a:latin typeface="Verdana" panose="020B0604030504040204" pitchFamily="34" charset="0"/>
                          <a:ea typeface="Verdana" panose="020B0604030504040204" pitchFamily="34" charset="0"/>
                        </a:rPr>
                        <a:t>Operationeel</a:t>
                      </a:r>
                    </a:p>
                  </a:txBody>
                  <a:tcPr/>
                </a:tc>
                <a:tc>
                  <a:txBody>
                    <a:bodyPr/>
                    <a:lstStyle/>
                    <a:p>
                      <a:pPr algn="ctr"/>
                      <a:r>
                        <a:rPr lang="nl-NL" sz="900" dirty="0">
                          <a:latin typeface="Verdana" panose="020B0604030504040204" pitchFamily="34" charset="0"/>
                          <a:ea typeface="Verdana" panose="020B0604030504040204" pitchFamily="34" charset="0"/>
                        </a:rPr>
                        <a:t>Investering</a:t>
                      </a:r>
                    </a:p>
                  </a:txBody>
                  <a:tcPr/>
                </a:tc>
                <a:tc>
                  <a:txBody>
                    <a:bodyPr/>
                    <a:lstStyle/>
                    <a:p>
                      <a:pPr algn="ctr"/>
                      <a:r>
                        <a:rPr lang="nl-NL" sz="900" dirty="0">
                          <a:latin typeface="Verdana" panose="020B0604030504040204" pitchFamily="34" charset="0"/>
                          <a:ea typeface="Verdana" panose="020B0604030504040204" pitchFamily="34" charset="0"/>
                        </a:rPr>
                        <a:t>Operationeel</a:t>
                      </a:r>
                    </a:p>
                  </a:txBody>
                  <a:tcPr/>
                </a:tc>
                <a:extLst>
                  <a:ext uri="{0D108BD9-81ED-4DB2-BD59-A6C34878D82A}">
                    <a16:rowId xmlns:a16="http://schemas.microsoft.com/office/drawing/2014/main" val="4142060320"/>
                  </a:ext>
                </a:extLst>
              </a:tr>
              <a:tr h="257267">
                <a:tc>
                  <a:txBody>
                    <a:bodyPr/>
                    <a:lstStyle/>
                    <a:p>
                      <a:r>
                        <a:rPr lang="nl-NL" sz="900" dirty="0">
                          <a:latin typeface="Verdana" panose="020B0604030504040204" pitchFamily="34" charset="0"/>
                          <a:ea typeface="Verdana" panose="020B0604030504040204" pitchFamily="34" charset="0"/>
                        </a:rPr>
                        <a:t>Jaar 1</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984982420"/>
                  </a:ext>
                </a:extLst>
              </a:tr>
              <a:tr h="257267">
                <a:tc>
                  <a:txBody>
                    <a:bodyPr/>
                    <a:lstStyle/>
                    <a:p>
                      <a:r>
                        <a:rPr lang="nl-NL" sz="900" dirty="0">
                          <a:latin typeface="Verdana" panose="020B0604030504040204" pitchFamily="34" charset="0"/>
                          <a:ea typeface="Verdana" panose="020B0604030504040204" pitchFamily="34" charset="0"/>
                        </a:rPr>
                        <a:t>Jaar 2</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839029840"/>
                  </a:ext>
                </a:extLst>
              </a:tr>
              <a:tr h="257267">
                <a:tc>
                  <a:txBody>
                    <a:bodyPr/>
                    <a:lstStyle/>
                    <a:p>
                      <a:r>
                        <a:rPr lang="nl-NL" sz="900" dirty="0">
                          <a:latin typeface="Verdana" panose="020B0604030504040204" pitchFamily="34" charset="0"/>
                          <a:ea typeface="Verdana" panose="020B0604030504040204" pitchFamily="34" charset="0"/>
                        </a:rPr>
                        <a:t>Jaar 3</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30245465"/>
                  </a:ext>
                </a:extLst>
              </a:tr>
              <a:tr h="257267">
                <a:tc>
                  <a:txBody>
                    <a:bodyPr/>
                    <a:lstStyle/>
                    <a:p>
                      <a:r>
                        <a:rPr lang="nl-NL" sz="900" dirty="0">
                          <a:latin typeface="Verdana" panose="020B0604030504040204" pitchFamily="34" charset="0"/>
                          <a:ea typeface="Verdana" panose="020B0604030504040204" pitchFamily="34" charset="0"/>
                        </a:rPr>
                        <a:t>Jaar 4</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255923596"/>
                  </a:ext>
                </a:extLst>
              </a:tr>
            </a:tbl>
          </a:graphicData>
        </a:graphic>
      </p:graphicFrame>
      <p:graphicFrame>
        <p:nvGraphicFramePr>
          <p:cNvPr id="6" name="Tabel 5">
            <a:extLst>
              <a:ext uri="{FF2B5EF4-FFF2-40B4-BE49-F238E27FC236}">
                <a16:creationId xmlns:a16="http://schemas.microsoft.com/office/drawing/2014/main" id="{AB03A7C7-9EFD-372F-3872-D84625E62C3A}"/>
              </a:ext>
            </a:extLst>
          </p:cNvPr>
          <p:cNvGraphicFramePr>
            <a:graphicFrameLocks noGrp="1"/>
          </p:cNvGraphicFramePr>
          <p:nvPr>
            <p:extLst>
              <p:ext uri="{D42A27DB-BD31-4B8C-83A1-F6EECF244321}">
                <p14:modId xmlns:p14="http://schemas.microsoft.com/office/powerpoint/2010/main" val="2750048709"/>
              </p:ext>
            </p:extLst>
          </p:nvPr>
        </p:nvGraphicFramePr>
        <p:xfrm>
          <a:off x="459766" y="3011053"/>
          <a:ext cx="8104562" cy="228600"/>
        </p:xfrm>
        <a:graphic>
          <a:graphicData uri="http://schemas.openxmlformats.org/drawingml/2006/table">
            <a:tbl>
              <a:tblPr firstRow="1" bandRow="1">
                <a:tableStyleId>{5C22544A-7EE6-4342-B048-85BDC9FD1C3A}</a:tableStyleId>
              </a:tblPr>
              <a:tblGrid>
                <a:gridCol w="1628387">
                  <a:extLst>
                    <a:ext uri="{9D8B030D-6E8A-4147-A177-3AD203B41FA5}">
                      <a16:colId xmlns:a16="http://schemas.microsoft.com/office/drawing/2014/main" val="4144855995"/>
                    </a:ext>
                  </a:extLst>
                </a:gridCol>
                <a:gridCol w="3227410">
                  <a:extLst>
                    <a:ext uri="{9D8B030D-6E8A-4147-A177-3AD203B41FA5}">
                      <a16:colId xmlns:a16="http://schemas.microsoft.com/office/drawing/2014/main" val="2248975053"/>
                    </a:ext>
                  </a:extLst>
                </a:gridCol>
                <a:gridCol w="3248765">
                  <a:extLst>
                    <a:ext uri="{9D8B030D-6E8A-4147-A177-3AD203B41FA5}">
                      <a16:colId xmlns:a16="http://schemas.microsoft.com/office/drawing/2014/main" val="3626168774"/>
                    </a:ext>
                  </a:extLst>
                </a:gridCol>
              </a:tblGrid>
              <a:tr h="193323">
                <a:tc>
                  <a:txBody>
                    <a:bodyPr/>
                    <a:lstStyle/>
                    <a:p>
                      <a:endParaRPr lang="nl-NL" sz="900" dirty="0">
                        <a:latin typeface="Verdana" panose="020B0604030504040204" pitchFamily="34" charset="0"/>
                        <a:ea typeface="Verdana" panose="020B0604030504040204" pitchFamily="34" charset="0"/>
                      </a:endParaRPr>
                    </a:p>
                  </a:txBody>
                  <a:tcPr/>
                </a:tc>
                <a:tc>
                  <a:txBody>
                    <a:bodyPr/>
                    <a:lstStyle/>
                    <a:p>
                      <a:pPr algn="ctr"/>
                      <a:r>
                        <a:rPr lang="nl-NL" sz="900" dirty="0">
                          <a:latin typeface="Verdana" panose="020B0604030504040204" pitchFamily="34" charset="0"/>
                          <a:ea typeface="Verdana" panose="020B0604030504040204" pitchFamily="34" charset="0"/>
                        </a:rPr>
                        <a:t>Voorzien</a:t>
                      </a:r>
                    </a:p>
                  </a:txBody>
                  <a:tcPr/>
                </a:tc>
                <a:tc>
                  <a:txBody>
                    <a:bodyPr/>
                    <a:lstStyle/>
                    <a:p>
                      <a:pPr algn="ctr"/>
                      <a:r>
                        <a:rPr lang="nl-NL" sz="900" dirty="0">
                          <a:latin typeface="Verdana" panose="020B0604030504040204" pitchFamily="34" charset="0"/>
                          <a:ea typeface="Verdana" panose="020B0604030504040204" pitchFamily="34" charset="0"/>
                        </a:rPr>
                        <a:t>Beschikbaar</a:t>
                      </a:r>
                    </a:p>
                  </a:txBody>
                  <a:tcPr/>
                </a:tc>
                <a:extLst>
                  <a:ext uri="{0D108BD9-81ED-4DB2-BD59-A6C34878D82A}">
                    <a16:rowId xmlns:a16="http://schemas.microsoft.com/office/drawing/2014/main" val="3480886816"/>
                  </a:ext>
                </a:extLst>
              </a:tr>
            </a:tbl>
          </a:graphicData>
        </a:graphic>
      </p:graphicFrame>
      <p:graphicFrame>
        <p:nvGraphicFramePr>
          <p:cNvPr id="10" name="Tabel 9">
            <a:extLst>
              <a:ext uri="{FF2B5EF4-FFF2-40B4-BE49-F238E27FC236}">
                <a16:creationId xmlns:a16="http://schemas.microsoft.com/office/drawing/2014/main" id="{5EA99C26-3A37-8F5F-F29D-384E256E63F0}"/>
              </a:ext>
            </a:extLst>
          </p:cNvPr>
          <p:cNvGraphicFramePr>
            <a:graphicFrameLocks noGrp="1"/>
          </p:cNvGraphicFramePr>
          <p:nvPr>
            <p:extLst>
              <p:ext uri="{D42A27DB-BD31-4B8C-83A1-F6EECF244321}">
                <p14:modId xmlns:p14="http://schemas.microsoft.com/office/powerpoint/2010/main" val="189325522"/>
              </p:ext>
            </p:extLst>
          </p:nvPr>
        </p:nvGraphicFramePr>
        <p:xfrm>
          <a:off x="459763" y="1720967"/>
          <a:ext cx="8104560" cy="914400"/>
        </p:xfrm>
        <a:graphic>
          <a:graphicData uri="http://schemas.openxmlformats.org/drawingml/2006/table">
            <a:tbl>
              <a:tblPr firstRow="1" bandRow="1">
                <a:tableStyleId>{5C22544A-7EE6-4342-B048-85BDC9FD1C3A}</a:tableStyleId>
              </a:tblPr>
              <a:tblGrid>
                <a:gridCol w="1612370">
                  <a:extLst>
                    <a:ext uri="{9D8B030D-6E8A-4147-A177-3AD203B41FA5}">
                      <a16:colId xmlns:a16="http://schemas.microsoft.com/office/drawing/2014/main" val="1877271380"/>
                    </a:ext>
                  </a:extLst>
                </a:gridCol>
                <a:gridCol w="824872">
                  <a:extLst>
                    <a:ext uri="{9D8B030D-6E8A-4147-A177-3AD203B41FA5}">
                      <a16:colId xmlns:a16="http://schemas.microsoft.com/office/drawing/2014/main" val="3053844475"/>
                    </a:ext>
                  </a:extLst>
                </a:gridCol>
                <a:gridCol w="776821">
                  <a:extLst>
                    <a:ext uri="{9D8B030D-6E8A-4147-A177-3AD203B41FA5}">
                      <a16:colId xmlns:a16="http://schemas.microsoft.com/office/drawing/2014/main" val="3209439715"/>
                    </a:ext>
                  </a:extLst>
                </a:gridCol>
                <a:gridCol w="832880">
                  <a:extLst>
                    <a:ext uri="{9D8B030D-6E8A-4147-A177-3AD203B41FA5}">
                      <a16:colId xmlns:a16="http://schemas.microsoft.com/office/drawing/2014/main" val="3104250039"/>
                    </a:ext>
                  </a:extLst>
                </a:gridCol>
                <a:gridCol w="792838">
                  <a:extLst>
                    <a:ext uri="{9D8B030D-6E8A-4147-A177-3AD203B41FA5}">
                      <a16:colId xmlns:a16="http://schemas.microsoft.com/office/drawing/2014/main" val="1908815739"/>
                    </a:ext>
                  </a:extLst>
                </a:gridCol>
                <a:gridCol w="861377">
                  <a:extLst>
                    <a:ext uri="{9D8B030D-6E8A-4147-A177-3AD203B41FA5}">
                      <a16:colId xmlns:a16="http://schemas.microsoft.com/office/drawing/2014/main" val="3947284307"/>
                    </a:ext>
                  </a:extLst>
                </a:gridCol>
                <a:gridCol w="801134">
                  <a:extLst>
                    <a:ext uri="{9D8B030D-6E8A-4147-A177-3AD203B41FA5}">
                      <a16:colId xmlns:a16="http://schemas.microsoft.com/office/drawing/2014/main" val="2045839242"/>
                    </a:ext>
                  </a:extLst>
                </a:gridCol>
                <a:gridCol w="801134">
                  <a:extLst>
                    <a:ext uri="{9D8B030D-6E8A-4147-A177-3AD203B41FA5}">
                      <a16:colId xmlns:a16="http://schemas.microsoft.com/office/drawing/2014/main" val="1690940684"/>
                    </a:ext>
                  </a:extLst>
                </a:gridCol>
                <a:gridCol w="801134">
                  <a:extLst>
                    <a:ext uri="{9D8B030D-6E8A-4147-A177-3AD203B41FA5}">
                      <a16:colId xmlns:a16="http://schemas.microsoft.com/office/drawing/2014/main" val="3629471019"/>
                    </a:ext>
                  </a:extLst>
                </a:gridCol>
              </a:tblGrid>
              <a:tr h="193646">
                <a:tc>
                  <a:txBody>
                    <a:bodyPr/>
                    <a:lstStyle/>
                    <a:p>
                      <a:r>
                        <a:rPr lang="nl-NL" sz="900" dirty="0">
                          <a:latin typeface="Verdana" panose="020B0604030504040204" pitchFamily="34" charset="0"/>
                          <a:ea typeface="Verdana" panose="020B0604030504040204" pitchFamily="34" charset="0"/>
                        </a:rPr>
                        <a:t>Initiatieven</a:t>
                      </a:r>
                    </a:p>
                  </a:txBody>
                  <a:tcPr/>
                </a:tc>
                <a:tc>
                  <a:txBody>
                    <a:bodyPr/>
                    <a:lstStyle/>
                    <a:p>
                      <a:pPr algn="ctr"/>
                      <a:r>
                        <a:rPr lang="nl-NL" sz="900" dirty="0">
                          <a:latin typeface="Verdana" panose="020B0604030504040204" pitchFamily="34" charset="0"/>
                          <a:ea typeface="Verdana" panose="020B0604030504040204" pitchFamily="34" charset="0"/>
                        </a:rPr>
                        <a:t>KW1</a:t>
                      </a:r>
                    </a:p>
                  </a:txBody>
                  <a:tcPr/>
                </a:tc>
                <a:tc>
                  <a:txBody>
                    <a:bodyPr/>
                    <a:lstStyle/>
                    <a:p>
                      <a:pPr algn="ctr"/>
                      <a:r>
                        <a:rPr lang="nl-NL" sz="900" dirty="0">
                          <a:latin typeface="Verdana" panose="020B0604030504040204" pitchFamily="34" charset="0"/>
                          <a:ea typeface="Verdana" panose="020B0604030504040204" pitchFamily="34" charset="0"/>
                        </a:rPr>
                        <a:t>KW2</a:t>
                      </a:r>
                    </a:p>
                  </a:txBody>
                  <a:tcPr/>
                </a:tc>
                <a:tc>
                  <a:txBody>
                    <a:bodyPr/>
                    <a:lstStyle/>
                    <a:p>
                      <a:pPr algn="ctr"/>
                      <a:r>
                        <a:rPr lang="nl-NL" sz="900" dirty="0">
                          <a:latin typeface="Verdana" panose="020B0604030504040204" pitchFamily="34" charset="0"/>
                          <a:ea typeface="Verdana" panose="020B0604030504040204" pitchFamily="34" charset="0"/>
                        </a:rPr>
                        <a:t>KW3</a:t>
                      </a:r>
                    </a:p>
                  </a:txBody>
                  <a:tcPr/>
                </a:tc>
                <a:tc>
                  <a:txBody>
                    <a:bodyPr/>
                    <a:lstStyle/>
                    <a:p>
                      <a:pPr algn="ctr"/>
                      <a:r>
                        <a:rPr lang="nl-NL" sz="900" dirty="0">
                          <a:latin typeface="Verdana" panose="020B0604030504040204" pitchFamily="34" charset="0"/>
                          <a:ea typeface="Verdana" panose="020B0604030504040204" pitchFamily="34" charset="0"/>
                        </a:rPr>
                        <a:t>KW4</a:t>
                      </a:r>
                    </a:p>
                  </a:txBody>
                  <a:tcPr/>
                </a:tc>
                <a:tc>
                  <a:txBody>
                    <a:bodyPr/>
                    <a:lstStyle/>
                    <a:p>
                      <a:pPr algn="ctr"/>
                      <a:r>
                        <a:rPr lang="nl-NL" sz="900" dirty="0">
                          <a:latin typeface="Verdana" panose="020B0604030504040204" pitchFamily="34" charset="0"/>
                          <a:ea typeface="Verdana" panose="020B0604030504040204" pitchFamily="34" charset="0"/>
                        </a:rPr>
                        <a:t>KW1</a:t>
                      </a:r>
                    </a:p>
                  </a:txBody>
                  <a:tcPr/>
                </a:tc>
                <a:tc>
                  <a:txBody>
                    <a:bodyPr/>
                    <a:lstStyle/>
                    <a:p>
                      <a:pPr algn="ctr"/>
                      <a:r>
                        <a:rPr lang="nl-NL" sz="900" dirty="0">
                          <a:latin typeface="Verdana" panose="020B0604030504040204" pitchFamily="34" charset="0"/>
                          <a:ea typeface="Verdana" panose="020B0604030504040204" pitchFamily="34" charset="0"/>
                        </a:rPr>
                        <a:t>KW2</a:t>
                      </a:r>
                    </a:p>
                  </a:txBody>
                  <a:tcPr/>
                </a:tc>
                <a:tc>
                  <a:txBody>
                    <a:bodyPr/>
                    <a:lstStyle/>
                    <a:p>
                      <a:pPr algn="ctr"/>
                      <a:r>
                        <a:rPr lang="nl-NL" sz="900" dirty="0">
                          <a:latin typeface="Verdana" panose="020B0604030504040204" pitchFamily="34" charset="0"/>
                          <a:ea typeface="Verdana" panose="020B0604030504040204" pitchFamily="34" charset="0"/>
                        </a:rPr>
                        <a:t>KW3</a:t>
                      </a:r>
                    </a:p>
                  </a:txBody>
                  <a:tcPr/>
                </a:tc>
                <a:tc>
                  <a:txBody>
                    <a:bodyPr/>
                    <a:lstStyle/>
                    <a:p>
                      <a:pPr algn="ctr"/>
                      <a:r>
                        <a:rPr lang="nl-NL" sz="900" dirty="0">
                          <a:latin typeface="Verdana" panose="020B0604030504040204" pitchFamily="34" charset="0"/>
                          <a:ea typeface="Verdana" panose="020B0604030504040204" pitchFamily="34" charset="0"/>
                        </a:rPr>
                        <a:t>KW4</a:t>
                      </a:r>
                    </a:p>
                  </a:txBody>
                  <a:tcPr/>
                </a:tc>
                <a:extLst>
                  <a:ext uri="{0D108BD9-81ED-4DB2-BD59-A6C34878D82A}">
                    <a16:rowId xmlns:a16="http://schemas.microsoft.com/office/drawing/2014/main" val="3845903183"/>
                  </a:ext>
                </a:extLst>
              </a:tr>
              <a:tr h="193646">
                <a:tc>
                  <a:txBody>
                    <a:bodyPr/>
                    <a:lstStyle/>
                    <a:p>
                      <a:r>
                        <a:rPr lang="nl-NL" sz="900" dirty="0">
                          <a:latin typeface="Verdana" panose="020B0604030504040204" pitchFamily="34" charset="0"/>
                          <a:ea typeface="Verdana" panose="020B0604030504040204" pitchFamily="34" charset="0"/>
                        </a:rPr>
                        <a:t>Activiteit 1</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35428088"/>
                  </a:ext>
                </a:extLst>
              </a:tr>
              <a:tr h="193646">
                <a:tc>
                  <a:txBody>
                    <a:bodyPr/>
                    <a:lstStyle/>
                    <a:p>
                      <a:r>
                        <a:rPr lang="nl-NL" sz="900" dirty="0">
                          <a:latin typeface="Verdana" panose="020B0604030504040204" pitchFamily="34" charset="0"/>
                          <a:ea typeface="Verdana" panose="020B0604030504040204" pitchFamily="34" charset="0"/>
                        </a:rPr>
                        <a:t>Activiteit 2</a:t>
                      </a: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839047607"/>
                  </a:ext>
                </a:extLst>
              </a:tr>
              <a:tr h="193646">
                <a:tc>
                  <a:txBody>
                    <a:bodyPr/>
                    <a:lstStyle/>
                    <a:p>
                      <a:r>
                        <a:rPr lang="nl-NL" sz="900" dirty="0">
                          <a:latin typeface="Verdana" panose="020B0604030504040204" pitchFamily="34" charset="0"/>
                          <a:ea typeface="Verdana" panose="020B0604030504040204" pitchFamily="34" charset="0"/>
                        </a:rPr>
                        <a:t>Etc.</a:t>
                      </a: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949307158"/>
                  </a:ext>
                </a:extLst>
              </a:tr>
            </a:tbl>
          </a:graphicData>
        </a:graphic>
      </p:graphicFrame>
      <p:graphicFrame>
        <p:nvGraphicFramePr>
          <p:cNvPr id="11" name="Tabel 10">
            <a:extLst>
              <a:ext uri="{FF2B5EF4-FFF2-40B4-BE49-F238E27FC236}">
                <a16:creationId xmlns:a16="http://schemas.microsoft.com/office/drawing/2014/main" id="{5682230E-9105-2ECA-30CF-33B34635D514}"/>
              </a:ext>
            </a:extLst>
          </p:cNvPr>
          <p:cNvGraphicFramePr>
            <a:graphicFrameLocks noGrp="1"/>
          </p:cNvGraphicFramePr>
          <p:nvPr>
            <p:extLst>
              <p:ext uri="{D42A27DB-BD31-4B8C-83A1-F6EECF244321}">
                <p14:modId xmlns:p14="http://schemas.microsoft.com/office/powerpoint/2010/main" val="1868029778"/>
              </p:ext>
            </p:extLst>
          </p:nvPr>
        </p:nvGraphicFramePr>
        <p:xfrm>
          <a:off x="459763" y="1469838"/>
          <a:ext cx="8104560" cy="228600"/>
        </p:xfrm>
        <a:graphic>
          <a:graphicData uri="http://schemas.openxmlformats.org/drawingml/2006/table">
            <a:tbl>
              <a:tblPr firstRow="1" bandRow="1">
                <a:tableStyleId>{5C22544A-7EE6-4342-B048-85BDC9FD1C3A}</a:tableStyleId>
              </a:tblPr>
              <a:tblGrid>
                <a:gridCol w="1628387">
                  <a:extLst>
                    <a:ext uri="{9D8B030D-6E8A-4147-A177-3AD203B41FA5}">
                      <a16:colId xmlns:a16="http://schemas.microsoft.com/office/drawing/2014/main" val="4144855995"/>
                    </a:ext>
                  </a:extLst>
                </a:gridCol>
                <a:gridCol w="3227409">
                  <a:extLst>
                    <a:ext uri="{9D8B030D-6E8A-4147-A177-3AD203B41FA5}">
                      <a16:colId xmlns:a16="http://schemas.microsoft.com/office/drawing/2014/main" val="2248975053"/>
                    </a:ext>
                  </a:extLst>
                </a:gridCol>
                <a:gridCol w="3248764">
                  <a:extLst>
                    <a:ext uri="{9D8B030D-6E8A-4147-A177-3AD203B41FA5}">
                      <a16:colId xmlns:a16="http://schemas.microsoft.com/office/drawing/2014/main" val="3626168774"/>
                    </a:ext>
                  </a:extLst>
                </a:gridCol>
              </a:tblGrid>
              <a:tr h="0">
                <a:tc>
                  <a:txBody>
                    <a:bodyPr/>
                    <a:lstStyle/>
                    <a:p>
                      <a:endParaRPr lang="nl-NL" sz="900" dirty="0">
                        <a:latin typeface="Verdana" panose="020B0604030504040204" pitchFamily="34" charset="0"/>
                        <a:ea typeface="Verdana" panose="020B0604030504040204" pitchFamily="34" charset="0"/>
                      </a:endParaRPr>
                    </a:p>
                  </a:txBody>
                  <a:tcPr/>
                </a:tc>
                <a:tc>
                  <a:txBody>
                    <a:bodyPr/>
                    <a:lstStyle/>
                    <a:p>
                      <a:pPr algn="ctr"/>
                      <a:r>
                        <a:rPr lang="nl-NL" sz="900" dirty="0">
                          <a:latin typeface="Verdana" panose="020B0604030504040204" pitchFamily="34" charset="0"/>
                          <a:ea typeface="Verdana" panose="020B0604030504040204" pitchFamily="34" charset="0"/>
                        </a:rPr>
                        <a:t>2023</a:t>
                      </a:r>
                    </a:p>
                  </a:txBody>
                  <a:tcPr/>
                </a:tc>
                <a:tc>
                  <a:txBody>
                    <a:bodyPr/>
                    <a:lstStyle/>
                    <a:p>
                      <a:pPr algn="ctr"/>
                      <a:r>
                        <a:rPr lang="nl-NL" sz="900" dirty="0">
                          <a:latin typeface="Verdana" panose="020B0604030504040204" pitchFamily="34" charset="0"/>
                          <a:ea typeface="Verdana" panose="020B0604030504040204" pitchFamily="34" charset="0"/>
                        </a:rPr>
                        <a:t>2024</a:t>
                      </a:r>
                    </a:p>
                  </a:txBody>
                  <a:tcPr/>
                </a:tc>
                <a:extLst>
                  <a:ext uri="{0D108BD9-81ED-4DB2-BD59-A6C34878D82A}">
                    <a16:rowId xmlns:a16="http://schemas.microsoft.com/office/drawing/2014/main" val="3480886816"/>
                  </a:ext>
                </a:extLst>
              </a:tr>
            </a:tbl>
          </a:graphicData>
        </a:graphic>
      </p:graphicFrame>
      <p:sp>
        <p:nvSpPr>
          <p:cNvPr id="3" name="Ondertitel 2">
            <a:extLst>
              <a:ext uri="{FF2B5EF4-FFF2-40B4-BE49-F238E27FC236}">
                <a16:creationId xmlns:a16="http://schemas.microsoft.com/office/drawing/2014/main" id="{56E37E50-84EF-A45F-123A-EBF32DBE5E6A}"/>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2092315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SWOT-Analyse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graphicFrame>
        <p:nvGraphicFramePr>
          <p:cNvPr id="10" name="Tabel 4">
            <a:extLst>
              <a:ext uri="{FF2B5EF4-FFF2-40B4-BE49-F238E27FC236}">
                <a16:creationId xmlns:a16="http://schemas.microsoft.com/office/drawing/2014/main" id="{157A8152-F936-D059-97DD-CC5889C1F2CC}"/>
              </a:ext>
            </a:extLst>
          </p:cNvPr>
          <p:cNvGraphicFramePr>
            <a:graphicFrameLocks/>
          </p:cNvGraphicFramePr>
          <p:nvPr>
            <p:extLst>
              <p:ext uri="{D42A27DB-BD31-4B8C-83A1-F6EECF244321}">
                <p14:modId xmlns:p14="http://schemas.microsoft.com/office/powerpoint/2010/main" val="902955334"/>
              </p:ext>
            </p:extLst>
          </p:nvPr>
        </p:nvGraphicFramePr>
        <p:xfrm>
          <a:off x="543662" y="1779723"/>
          <a:ext cx="8114337" cy="1300647"/>
        </p:xfrm>
        <a:graphic>
          <a:graphicData uri="http://schemas.openxmlformats.org/drawingml/2006/table">
            <a:tbl>
              <a:tblPr firstRow="1" bandRow="1">
                <a:tableStyleId>{69012ECD-51FC-41F1-AA8D-1B2483CD663E}</a:tableStyleId>
              </a:tblPr>
              <a:tblGrid>
                <a:gridCol w="354835">
                  <a:extLst>
                    <a:ext uri="{9D8B030D-6E8A-4147-A177-3AD203B41FA5}">
                      <a16:colId xmlns:a16="http://schemas.microsoft.com/office/drawing/2014/main" val="2025548173"/>
                    </a:ext>
                  </a:extLst>
                </a:gridCol>
                <a:gridCol w="3816626">
                  <a:extLst>
                    <a:ext uri="{9D8B030D-6E8A-4147-A177-3AD203B41FA5}">
                      <a16:colId xmlns:a16="http://schemas.microsoft.com/office/drawing/2014/main" val="3521373704"/>
                    </a:ext>
                  </a:extLst>
                </a:gridCol>
                <a:gridCol w="3942876">
                  <a:extLst>
                    <a:ext uri="{9D8B030D-6E8A-4147-A177-3AD203B41FA5}">
                      <a16:colId xmlns:a16="http://schemas.microsoft.com/office/drawing/2014/main" val="1617353774"/>
                    </a:ext>
                  </a:extLst>
                </a:gridCol>
              </a:tblGrid>
              <a:tr h="225576">
                <a:tc row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900" dirty="0">
                          <a:latin typeface="Verdana" panose="020B0604030504040204" pitchFamily="34" charset="0"/>
                          <a:ea typeface="Verdana" panose="020B0604030504040204" pitchFamily="34" charset="0"/>
                        </a:rPr>
                        <a:t>Interne Factoren</a:t>
                      </a:r>
                    </a:p>
                  </a:txBody>
                  <a:tcPr vert="vert270">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Sterktes</a:t>
                      </a:r>
                    </a:p>
                  </a:txBody>
                  <a:tcPr>
                    <a:lnL>
                      <a:noFill/>
                    </a:lnL>
                    <a:solidFill>
                      <a:schemeClr val="accent1"/>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Zwaktes</a:t>
                      </a:r>
                    </a:p>
                  </a:txBody>
                  <a:tcPr>
                    <a:solidFill>
                      <a:schemeClr val="accent1"/>
                    </a:solidFill>
                  </a:tcPr>
                </a:tc>
                <a:extLst>
                  <a:ext uri="{0D108BD9-81ED-4DB2-BD59-A6C34878D82A}">
                    <a16:rowId xmlns:a16="http://schemas.microsoft.com/office/drawing/2014/main" val="2322676474"/>
                  </a:ext>
                </a:extLst>
              </a:tr>
              <a:tr h="1056807">
                <a:tc vMerge="1">
                  <a:txBody>
                    <a:bodyPr/>
                    <a:lstStyle/>
                    <a:p>
                      <a:endParaRPr lang="nl-NL" dirty="0"/>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txBody>
                  <a:tcPr>
                    <a:lnL>
                      <a:noFill/>
                    </a:ln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115842112"/>
                  </a:ext>
                </a:extLst>
              </a:tr>
            </a:tbl>
          </a:graphicData>
        </a:graphic>
      </p:graphicFrame>
      <p:graphicFrame>
        <p:nvGraphicFramePr>
          <p:cNvPr id="11" name="Tabel 10">
            <a:extLst>
              <a:ext uri="{FF2B5EF4-FFF2-40B4-BE49-F238E27FC236}">
                <a16:creationId xmlns:a16="http://schemas.microsoft.com/office/drawing/2014/main" id="{46F51092-E770-2F0A-FBE5-2EE309EF9953}"/>
              </a:ext>
            </a:extLst>
          </p:cNvPr>
          <p:cNvGraphicFramePr>
            <a:graphicFrameLocks/>
          </p:cNvGraphicFramePr>
          <p:nvPr>
            <p:extLst>
              <p:ext uri="{D42A27DB-BD31-4B8C-83A1-F6EECF244321}">
                <p14:modId xmlns:p14="http://schemas.microsoft.com/office/powerpoint/2010/main" val="486711352"/>
              </p:ext>
            </p:extLst>
          </p:nvPr>
        </p:nvGraphicFramePr>
        <p:xfrm>
          <a:off x="543662" y="3256758"/>
          <a:ext cx="8114340" cy="1300647"/>
        </p:xfrm>
        <a:graphic>
          <a:graphicData uri="http://schemas.openxmlformats.org/drawingml/2006/table">
            <a:tbl>
              <a:tblPr firstRow="1" bandRow="1">
                <a:tableStyleId>{69012ECD-51FC-41F1-AA8D-1B2483CD663E}</a:tableStyleId>
              </a:tblPr>
              <a:tblGrid>
                <a:gridCol w="346884">
                  <a:extLst>
                    <a:ext uri="{9D8B030D-6E8A-4147-A177-3AD203B41FA5}">
                      <a16:colId xmlns:a16="http://schemas.microsoft.com/office/drawing/2014/main" val="2575246289"/>
                    </a:ext>
                  </a:extLst>
                </a:gridCol>
                <a:gridCol w="3824577">
                  <a:extLst>
                    <a:ext uri="{9D8B030D-6E8A-4147-A177-3AD203B41FA5}">
                      <a16:colId xmlns:a16="http://schemas.microsoft.com/office/drawing/2014/main" val="3521373704"/>
                    </a:ext>
                  </a:extLst>
                </a:gridCol>
                <a:gridCol w="3942879">
                  <a:extLst>
                    <a:ext uri="{9D8B030D-6E8A-4147-A177-3AD203B41FA5}">
                      <a16:colId xmlns:a16="http://schemas.microsoft.com/office/drawing/2014/main" val="1617353774"/>
                    </a:ext>
                  </a:extLst>
                </a:gridCol>
              </a:tblGrid>
              <a:tr h="225576">
                <a:tc row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900" dirty="0">
                          <a:latin typeface="Verdana" panose="020B0604030504040204" pitchFamily="34" charset="0"/>
                          <a:ea typeface="Verdana" panose="020B0604030504040204" pitchFamily="34" charset="0"/>
                        </a:rPr>
                        <a:t>Externe Factoren</a:t>
                      </a:r>
                    </a:p>
                  </a:txBody>
                  <a:tcPr vert="vert270">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Kansen</a:t>
                      </a:r>
                    </a:p>
                  </a:txBody>
                  <a:tcPr>
                    <a:lnL>
                      <a:noFill/>
                    </a:lnL>
                    <a:solidFill>
                      <a:schemeClr val="accent1"/>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Bedreigingen</a:t>
                      </a:r>
                    </a:p>
                  </a:txBody>
                  <a:tcPr>
                    <a:solidFill>
                      <a:schemeClr val="accent1"/>
                    </a:solidFill>
                  </a:tcPr>
                </a:tc>
                <a:extLst>
                  <a:ext uri="{0D108BD9-81ED-4DB2-BD59-A6C34878D82A}">
                    <a16:rowId xmlns:a16="http://schemas.microsoft.com/office/drawing/2014/main" val="2322676474"/>
                  </a:ext>
                </a:extLst>
              </a:tr>
              <a:tr h="1056807">
                <a:tc vMerge="1">
                  <a:txBody>
                    <a:bodyPr/>
                    <a:lstStyle/>
                    <a:p>
                      <a:endParaRPr lang="nl-NL" dirty="0"/>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txBody>
                  <a:tcPr>
                    <a:lnL>
                      <a:noFill/>
                    </a:ln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115842112"/>
                  </a:ext>
                </a:extLst>
              </a:tr>
            </a:tbl>
          </a:graphicData>
        </a:graphic>
      </p:graphicFrame>
      <p:graphicFrame>
        <p:nvGraphicFramePr>
          <p:cNvPr id="17" name="Tabel 5">
            <a:extLst>
              <a:ext uri="{FF2B5EF4-FFF2-40B4-BE49-F238E27FC236}">
                <a16:creationId xmlns:a16="http://schemas.microsoft.com/office/drawing/2014/main" id="{618A047C-90C6-4F97-B0C8-6B3E6F7DE5C3}"/>
              </a:ext>
            </a:extLst>
          </p:cNvPr>
          <p:cNvGraphicFramePr>
            <a:graphicFrameLocks noGrp="1"/>
          </p:cNvGraphicFramePr>
          <p:nvPr>
            <p:extLst>
              <p:ext uri="{D42A27DB-BD31-4B8C-83A1-F6EECF244321}">
                <p14:modId xmlns:p14="http://schemas.microsoft.com/office/powerpoint/2010/main" val="2324563547"/>
              </p:ext>
            </p:extLst>
          </p:nvPr>
        </p:nvGraphicFramePr>
        <p:xfrm>
          <a:off x="906449" y="1471661"/>
          <a:ext cx="7751553" cy="243840"/>
        </p:xfrm>
        <a:graphic>
          <a:graphicData uri="http://schemas.openxmlformats.org/drawingml/2006/table">
            <a:tbl>
              <a:tblPr firstRow="1" bandRow="1"/>
              <a:tblGrid>
                <a:gridCol w="3803590">
                  <a:extLst>
                    <a:ext uri="{9D8B030D-6E8A-4147-A177-3AD203B41FA5}">
                      <a16:colId xmlns:a16="http://schemas.microsoft.com/office/drawing/2014/main" val="1576457892"/>
                    </a:ext>
                  </a:extLst>
                </a:gridCol>
                <a:gridCol w="3947963">
                  <a:extLst>
                    <a:ext uri="{9D8B030D-6E8A-4147-A177-3AD203B41FA5}">
                      <a16:colId xmlns:a16="http://schemas.microsoft.com/office/drawing/2014/main" val="742989696"/>
                    </a:ext>
                  </a:extLst>
                </a:gridCol>
              </a:tblGrid>
              <a:tr h="22557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Positief</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Negatief</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4255893366"/>
                  </a:ext>
                </a:extLst>
              </a:tr>
            </a:tbl>
          </a:graphicData>
        </a:graphic>
      </p:graphicFrame>
    </p:spTree>
    <p:extLst>
      <p:ext uri="{BB962C8B-B14F-4D97-AF65-F5344CB8AC3E}">
        <p14:creationId xmlns:p14="http://schemas.microsoft.com/office/powerpoint/2010/main" val="2964916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Fasering</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graphicFrame>
        <p:nvGraphicFramePr>
          <p:cNvPr id="9" name="Diagram 8">
            <a:extLst>
              <a:ext uri="{FF2B5EF4-FFF2-40B4-BE49-F238E27FC236}">
                <a16:creationId xmlns:a16="http://schemas.microsoft.com/office/drawing/2014/main" id="{1E7E4382-4862-6029-7F1C-0A9EB2CC9282}"/>
              </a:ext>
            </a:extLst>
          </p:cNvPr>
          <p:cNvGraphicFramePr/>
          <p:nvPr>
            <p:extLst>
              <p:ext uri="{D42A27DB-BD31-4B8C-83A1-F6EECF244321}">
                <p14:modId xmlns:p14="http://schemas.microsoft.com/office/powerpoint/2010/main" val="3385326731"/>
              </p:ext>
            </p:extLst>
          </p:nvPr>
        </p:nvGraphicFramePr>
        <p:xfrm>
          <a:off x="486000" y="1654787"/>
          <a:ext cx="8172000" cy="2221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Ondertitel 2">
            <a:extLst>
              <a:ext uri="{FF2B5EF4-FFF2-40B4-BE49-F238E27FC236}">
                <a16:creationId xmlns:a16="http://schemas.microsoft.com/office/drawing/2014/main" id="{26EB39DA-AC8B-E5A4-3D80-5D64564DC082}"/>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1833363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628514-7A07-7E08-7E32-6A16A15F3E0F}"/>
              </a:ext>
            </a:extLst>
          </p:cNvPr>
          <p:cNvSpPr>
            <a:spLocks noGrp="1"/>
          </p:cNvSpPr>
          <p:nvPr>
            <p:ph type="ctrTitle"/>
          </p:nvPr>
        </p:nvSpPr>
        <p:spPr>
          <a:xfrm>
            <a:off x="323999" y="1941750"/>
            <a:ext cx="8569743" cy="1260000"/>
          </a:xfrm>
        </p:spPr>
        <p:txBody>
          <a:bodyPr>
            <a:normAutofit fontScale="90000"/>
          </a:bodyPr>
          <a:lstStyle/>
          <a:p>
            <a:r>
              <a:rPr lang="nl-NL" dirty="0">
                <a:latin typeface="Verdana" panose="020B0604030504040204" pitchFamily="34" charset="0"/>
                <a:ea typeface="Verdana" panose="020B0604030504040204" pitchFamily="34" charset="0"/>
              </a:rPr>
              <a:t>VSSR</a:t>
            </a:r>
            <a:br>
              <a:rPr lang="nl-NL" dirty="0">
                <a:latin typeface="Verdana" panose="020B0604030504040204" pitchFamily="34" charset="0"/>
                <a:ea typeface="Verdana" panose="020B0604030504040204" pitchFamily="34" charset="0"/>
              </a:rPr>
            </a:br>
            <a:r>
              <a:rPr lang="nl-NL" sz="3600" b="1" dirty="0">
                <a:solidFill>
                  <a:schemeClr val="bg1"/>
                </a:solidFill>
                <a:latin typeface="Verdana" panose="020B0604030504040204" pitchFamily="34" charset="0"/>
                <a:ea typeface="Verdana" panose="020B0604030504040204" pitchFamily="34" charset="0"/>
              </a:rPr>
              <a:t>Samenwerken maakt Digitaal Veilig</a:t>
            </a:r>
            <a:endParaRPr lang="en-NL" dirty="0">
              <a:latin typeface="Verdana" panose="020B0604030504040204" pitchFamily="34" charset="0"/>
              <a:ea typeface="Verdana" panose="020B0604030504040204" pitchFamily="34" charset="0"/>
            </a:endParaRPr>
          </a:p>
        </p:txBody>
      </p:sp>
      <p:sp>
        <p:nvSpPr>
          <p:cNvPr id="4" name="Text Placeholder 5">
            <a:extLst>
              <a:ext uri="{FF2B5EF4-FFF2-40B4-BE49-F238E27FC236}">
                <a16:creationId xmlns:a16="http://schemas.microsoft.com/office/drawing/2014/main" id="{F4B5B1EC-3683-80A5-582A-AFE21D26EE83}"/>
              </a:ext>
            </a:extLst>
          </p:cNvPr>
          <p:cNvSpPr txBox="1">
            <a:spLocks/>
          </p:cNvSpPr>
          <p:nvPr/>
        </p:nvSpPr>
        <p:spPr>
          <a:xfrm>
            <a:off x="2338535" y="4331369"/>
            <a:ext cx="4466930" cy="8419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nl-NL" sz="1400" b="1" dirty="0">
                <a:solidFill>
                  <a:schemeClr val="bg1"/>
                </a:solidFill>
                <a:latin typeface="Verdana" panose="020B0604030504040204" pitchFamily="34" charset="0"/>
                <a:ea typeface="Verdana" panose="020B0604030504040204" pitchFamily="34" charset="0"/>
              </a:rPr>
              <a:t>Portaal: https://vssr.rijksapplicaties.nl/</a:t>
            </a:r>
            <a:endParaRPr lang="en-NL" sz="1400" b="1" i="1" dirty="0">
              <a:solidFill>
                <a:schemeClr val="bg1"/>
              </a:solidFill>
              <a:latin typeface="Verdana" panose="020B0604030504040204" pitchFamily="34" charset="0"/>
              <a:ea typeface="Verdana" panose="020B0604030504040204" pitchFamily="34" charset="0"/>
            </a:endParaRPr>
          </a:p>
        </p:txBody>
      </p:sp>
      <p:sp>
        <p:nvSpPr>
          <p:cNvPr id="2" name="Text Placeholder 5">
            <a:extLst>
              <a:ext uri="{FF2B5EF4-FFF2-40B4-BE49-F238E27FC236}">
                <a16:creationId xmlns:a16="http://schemas.microsoft.com/office/drawing/2014/main" id="{7F8A57E3-F21C-EAD8-CD13-D3CC19A7EB54}"/>
              </a:ext>
            </a:extLst>
          </p:cNvPr>
          <p:cNvSpPr txBox="1">
            <a:spLocks/>
          </p:cNvSpPr>
          <p:nvPr/>
        </p:nvSpPr>
        <p:spPr>
          <a:xfrm>
            <a:off x="2338535" y="3911600"/>
            <a:ext cx="4466930" cy="4742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nl-NL" sz="1400" b="1" i="1" dirty="0">
                <a:solidFill>
                  <a:schemeClr val="bg1"/>
                </a:solidFill>
                <a:latin typeface="Verdana" panose="020B0604030504040204" pitchFamily="34" charset="0"/>
                <a:ea typeface="Verdana" panose="020B0604030504040204" pitchFamily="34" charset="0"/>
              </a:rPr>
              <a:t>Email: </a:t>
            </a:r>
            <a:r>
              <a:rPr lang="nl-NL" sz="1400" b="1" i="1" dirty="0">
                <a:solidFill>
                  <a:schemeClr val="bg1"/>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vssr.info@minjenv.nl</a:t>
            </a:r>
            <a:endParaRPr lang="nl-NL" sz="1400" b="1" i="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58107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Introductie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
        <p:nvSpPr>
          <p:cNvPr id="3" name="Tijdelijke aanduiding voor tekst 7">
            <a:extLst>
              <a:ext uri="{FF2B5EF4-FFF2-40B4-BE49-F238E27FC236}">
                <a16:creationId xmlns:a16="http://schemas.microsoft.com/office/drawing/2014/main" id="{9C680009-D357-2884-4FEE-A13BD822A017}"/>
              </a:ext>
            </a:extLst>
          </p:cNvPr>
          <p:cNvSpPr txBox="1">
            <a:spLocks/>
          </p:cNvSpPr>
          <p:nvPr/>
        </p:nvSpPr>
        <p:spPr>
          <a:xfrm>
            <a:off x="4690522" y="1818312"/>
            <a:ext cx="3967478" cy="2716181"/>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600" b="0" dirty="0">
                <a:latin typeface="Verdana" panose="020B0604030504040204" pitchFamily="34" charset="0"/>
                <a:ea typeface="Verdana" panose="020B0604030504040204" pitchFamily="34" charset="0"/>
              </a:rPr>
              <a:t>Algemene management cursussen:</a:t>
            </a: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3"/>
              </a:rPr>
              <a:t>https://www.icm.nl/opleidingen-en-trainingen/leiderschap-en-management/strategisch-management/</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4"/>
              </a:rPr>
              <a:t>https://www.tias.edu/opleidingen/masterclasses/detail/masterclass-strategisch-management</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5"/>
              </a:rPr>
              <a:t>https://www.nyenrode.nl/opleidingen/p/digital-strategy-and-transformation</a:t>
            </a:r>
            <a:endParaRPr lang="nl-NL" sz="600" b="0" dirty="0">
              <a:latin typeface="Verdana" panose="020B0604030504040204" pitchFamily="34" charset="0"/>
              <a:ea typeface="Verdana" panose="020B0604030504040204" pitchFamily="34" charset="0"/>
            </a:endParaRPr>
          </a:p>
          <a:p>
            <a:endParaRPr lang="nl-NL" sz="600" b="0" dirty="0">
              <a:latin typeface="Verdana" panose="020B0604030504040204" pitchFamily="34" charset="0"/>
              <a:ea typeface="Verdana" panose="020B0604030504040204" pitchFamily="34" charset="0"/>
            </a:endParaRPr>
          </a:p>
          <a:p>
            <a:r>
              <a:rPr lang="nl-NL" sz="600" b="0" dirty="0">
                <a:latin typeface="Verdana" panose="020B0604030504040204" pitchFamily="34" charset="0"/>
                <a:ea typeface="Verdana" panose="020B0604030504040204" pitchFamily="34" charset="0"/>
              </a:rPr>
              <a:t>Cybersecurity management cursussen:</a:t>
            </a: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 action="ppaction://noaction"/>
              </a:rPr>
              <a:t>https://online-learning.tudelft.nl/courses/cybersecurity-for-managers-and-executives/</a:t>
            </a: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 action="ppaction://noaction"/>
              </a:rPr>
              <a:t>https://www.tstc.nl/training/322/cciso-training-certified-chief-information-security-officer</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6"/>
              </a:rPr>
              <a:t>https://www.securityacademy.nl/opleidingen-overzicht/vendoren/seco-institute/information-security-management-expert/</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7"/>
              </a:rPr>
              <a:t>https://www.sans.org/cyber-security-courses/strategic-security-planning-policy-leadership/</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8"/>
              </a:rPr>
              <a:t>https://www.sans.org/cyber-security-courses/security-leadership-essentials-for-managers/</a:t>
            </a:r>
            <a:endParaRPr lang="nl-NL" sz="600" b="0" dirty="0">
              <a:latin typeface="Verdana" panose="020B0604030504040204" pitchFamily="34" charset="0"/>
              <a:ea typeface="Verdana" panose="020B0604030504040204" pitchFamily="34" charset="0"/>
            </a:endParaRPr>
          </a:p>
          <a:p>
            <a:endParaRPr lang="nl-NL" sz="600" b="0" dirty="0">
              <a:latin typeface="Verdana" panose="020B0604030504040204" pitchFamily="34" charset="0"/>
              <a:ea typeface="Verdana" panose="020B0604030504040204" pitchFamily="34" charset="0"/>
            </a:endParaRPr>
          </a:p>
          <a:p>
            <a:r>
              <a:rPr lang="nl-NL" sz="600" b="0" dirty="0">
                <a:latin typeface="Verdana" panose="020B0604030504040204" pitchFamily="34" charset="0"/>
                <a:ea typeface="Verdana" panose="020B0604030504040204" pitchFamily="34" charset="0"/>
              </a:rPr>
              <a:t>Security Operations specifieke cursussen:</a:t>
            </a: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9"/>
              </a:rPr>
              <a:t>https://www.sans.org/cyber-security-courses/building-leading-security-operations-centers/</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10"/>
              </a:rPr>
              <a:t>https://www.sans.org/cyber-security-courses/cyber-incident-management-training/</a:t>
            </a:r>
            <a:endParaRPr lang="nl-NL" sz="6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600" b="0" dirty="0">
                <a:latin typeface="Verdana" panose="020B0604030504040204" pitchFamily="34" charset="0"/>
                <a:ea typeface="Verdana" panose="020B0604030504040204" pitchFamily="34" charset="0"/>
                <a:hlinkClick r:id="rId11"/>
              </a:rPr>
              <a:t>https://www.sans.org/cyber-security-courses/build-lead-vulnerability-management-programs/</a:t>
            </a:r>
            <a:endParaRPr lang="nl-NL" sz="600" b="0" dirty="0">
              <a:latin typeface="Verdana" panose="020B0604030504040204" pitchFamily="34" charset="0"/>
              <a:ea typeface="Verdana" panose="020B0604030504040204" pitchFamily="34" charset="0"/>
            </a:endParaRPr>
          </a:p>
          <a:p>
            <a:endParaRPr lang="nl-NL" sz="600" b="0" dirty="0">
              <a:latin typeface="Verdana" panose="020B0604030504040204" pitchFamily="34" charset="0"/>
              <a:ea typeface="Verdana" panose="020B0604030504040204" pitchFamily="34" charset="0"/>
            </a:endParaRPr>
          </a:p>
          <a:p>
            <a:endParaRPr lang="nl-NL" sz="600" b="0" i="0" dirty="0">
              <a:solidFill>
                <a:srgbClr val="2D2D2D"/>
              </a:solidFill>
              <a:latin typeface="Verdana" panose="020B0604030504040204" pitchFamily="34" charset="0"/>
              <a:ea typeface="Verdana" panose="020B0604030504040204" pitchFamily="34" charset="0"/>
            </a:endParaRPr>
          </a:p>
        </p:txBody>
      </p:sp>
      <p:sp>
        <p:nvSpPr>
          <p:cNvPr id="4" name="Tijdelijke aanduiding voor tekst 7">
            <a:extLst>
              <a:ext uri="{FF2B5EF4-FFF2-40B4-BE49-F238E27FC236}">
                <a16:creationId xmlns:a16="http://schemas.microsoft.com/office/drawing/2014/main" id="{740371E3-EB3C-04DD-F9A1-04F78458DEEA}"/>
              </a:ext>
            </a:extLst>
          </p:cNvPr>
          <p:cNvSpPr txBox="1">
            <a:spLocks/>
          </p:cNvSpPr>
          <p:nvPr/>
        </p:nvSpPr>
        <p:spPr>
          <a:xfrm>
            <a:off x="486000" y="1818313"/>
            <a:ext cx="3967479" cy="2716181"/>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Mocht u naar aanleiding van dit document vragen hebben of als u denkt ondersteuning bij de invulling van dit document nodig te hebben neem dan contact op met </a:t>
            </a:r>
            <a:r>
              <a:rPr lang="nl-NL" sz="900" u="sng" dirty="0">
                <a:solidFill>
                  <a:schemeClr val="bg2">
                    <a:lumMod val="50000"/>
                  </a:schemeClr>
                </a:solidFill>
                <a:effectLst/>
                <a:latin typeface="Verdana" panose="020B0604030504040204" pitchFamily="34" charset="0"/>
                <a:ea typeface="Verdana" panose="020B060403050404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vssr.info@minjenv.nl</a:t>
            </a:r>
            <a:endParaRPr lang="nl-NL" sz="900" dirty="0">
              <a:solidFill>
                <a:schemeClr val="bg2">
                  <a:lumMod val="50000"/>
                </a:schemeClr>
              </a:solidFill>
              <a:effectLst/>
              <a:latin typeface="Verdana" panose="020B0604030504040204" pitchFamily="34" charset="0"/>
              <a:ea typeface="Verdana" panose="020B0604030504040204" pitchFamily="34" charset="0"/>
              <a:cs typeface="Arial" panose="020B0604020202020204" pitchFamily="34" charset="0"/>
            </a:endParaRPr>
          </a:p>
          <a:p>
            <a:endParaRPr lang="nl-NL" sz="800" b="0" dirty="0">
              <a:latin typeface="Verdana" panose="020B0604030504040204" pitchFamily="34" charset="0"/>
              <a:ea typeface="Verdana" panose="020B0604030504040204" pitchFamily="34" charset="0"/>
            </a:endParaRPr>
          </a:p>
        </p:txBody>
      </p:sp>
      <p:sp>
        <p:nvSpPr>
          <p:cNvPr id="5" name="Tijdelijke aanduiding voor tekst 7">
            <a:extLst>
              <a:ext uri="{FF2B5EF4-FFF2-40B4-BE49-F238E27FC236}">
                <a16:creationId xmlns:a16="http://schemas.microsoft.com/office/drawing/2014/main" id="{1C89F325-C2DC-0657-D60D-1D59E5DDB0CD}"/>
              </a:ext>
            </a:extLst>
          </p:cNvPr>
          <p:cNvSpPr txBox="1">
            <a:spLocks/>
          </p:cNvSpPr>
          <p:nvPr/>
        </p:nvSpPr>
        <p:spPr>
          <a:xfrm>
            <a:off x="4690522" y="1534517"/>
            <a:ext cx="3967478"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Referenties</a:t>
            </a:r>
          </a:p>
        </p:txBody>
      </p:sp>
      <p:sp>
        <p:nvSpPr>
          <p:cNvPr id="6" name="Tijdelijke aanduiding voor tekst 7">
            <a:extLst>
              <a:ext uri="{FF2B5EF4-FFF2-40B4-BE49-F238E27FC236}">
                <a16:creationId xmlns:a16="http://schemas.microsoft.com/office/drawing/2014/main" id="{E7ACDC8C-AF09-A486-EB28-546C41377454}"/>
              </a:ext>
            </a:extLst>
          </p:cNvPr>
          <p:cNvSpPr txBox="1">
            <a:spLocks/>
          </p:cNvSpPr>
          <p:nvPr/>
        </p:nvSpPr>
        <p:spPr>
          <a:xfrm>
            <a:off x="486000" y="1534517"/>
            <a:ext cx="3967479"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Informatie</a:t>
            </a:r>
          </a:p>
        </p:txBody>
      </p:sp>
    </p:spTree>
    <p:extLst>
      <p:ext uri="{BB962C8B-B14F-4D97-AF65-F5344CB8AC3E}">
        <p14:creationId xmlns:p14="http://schemas.microsoft.com/office/powerpoint/2010/main" val="627391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Gebruik</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9" name="Tijdelijke aanduiding voor tekst 7">
            <a:extLst>
              <a:ext uri="{FF2B5EF4-FFF2-40B4-BE49-F238E27FC236}">
                <a16:creationId xmlns:a16="http://schemas.microsoft.com/office/drawing/2014/main" id="{982FA919-9153-ABF1-5101-EFEDA6118947}"/>
              </a:ext>
            </a:extLst>
          </p:cNvPr>
          <p:cNvSpPr>
            <a:spLocks noGrp="1"/>
          </p:cNvSpPr>
          <p:nvPr>
            <p:ph type="body" sz="quarter" idx="10"/>
          </p:nvPr>
        </p:nvSpPr>
        <p:spPr>
          <a:xfrm>
            <a:off x="486000" y="1600200"/>
            <a:ext cx="8172000" cy="3037841"/>
          </a:xfrm>
        </p:spPr>
        <p:txBody>
          <a:bodyPr>
            <a:normAutofit fontScale="85000" lnSpcReduction="20000"/>
          </a:bodyPr>
          <a:lstStyle/>
          <a:p>
            <a:r>
              <a:rPr lang="nl-NL" dirty="0">
                <a:latin typeface="Verdana" panose="020B0604030504040204" pitchFamily="34" charset="0"/>
                <a:ea typeface="Verdana" panose="020B0604030504040204" pitchFamily="34" charset="0"/>
              </a:rPr>
              <a:t>Doelstelling:</a:t>
            </a:r>
            <a:r>
              <a:rPr lang="nl-NL" b="0" dirty="0">
                <a:latin typeface="Verdana" panose="020B0604030504040204" pitchFamily="34" charset="0"/>
                <a:ea typeface="Verdana" panose="020B0604030504040204" pitchFamily="34" charset="0"/>
              </a:rPr>
              <a:t> Deze template geeft uw organisatie richting en handvatten bij het definiëren van een </a:t>
            </a:r>
            <a:r>
              <a:rPr lang="nl-NL" b="0" i="1" dirty="0">
                <a:latin typeface="Verdana" panose="020B0604030504040204" pitchFamily="34" charset="0"/>
                <a:ea typeface="Verdana" panose="020B0604030504040204" pitchFamily="34" charset="0"/>
              </a:rPr>
              <a:t>compacte</a:t>
            </a:r>
            <a:r>
              <a:rPr lang="nl-NL" b="0" dirty="0">
                <a:latin typeface="Verdana" panose="020B0604030504040204" pitchFamily="34" charset="0"/>
                <a:ea typeface="Verdana" panose="020B0604030504040204" pitchFamily="34" charset="0"/>
              </a:rPr>
              <a:t> SOC-strategie.</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Uitgangspunt:</a:t>
            </a:r>
            <a:r>
              <a:rPr lang="nl-NL" b="0" dirty="0">
                <a:latin typeface="Verdana" panose="020B0604030504040204" pitchFamily="34" charset="0"/>
                <a:ea typeface="Verdana" panose="020B0604030504040204" pitchFamily="34" charset="0"/>
              </a:rPr>
              <a:t> Startpunt voor dit slide-deck is het gepubliceerde document </a:t>
            </a:r>
            <a:r>
              <a:rPr lang="nl-NL" b="0" i="1" dirty="0">
                <a:latin typeface="Verdana" panose="020B0604030504040204" pitchFamily="34" charset="0"/>
                <a:ea typeface="Verdana" panose="020B0604030504040204" pitchFamily="34" charset="0"/>
              </a:rPr>
              <a:t>“</a:t>
            </a:r>
            <a:r>
              <a:rPr lang="nl-NL" b="0" i="1" dirty="0">
                <a:latin typeface="Verdana" panose="020B0604030504040204" pitchFamily="34" charset="0"/>
                <a:ea typeface="Verdana" panose="020B0604030504040204" pitchFamily="34" charset="0"/>
                <a:hlinkClick r:id="rId3"/>
              </a:rPr>
              <a:t>SOC Strategische Aanbevelingen</a:t>
            </a:r>
            <a:r>
              <a:rPr lang="nl-NL" b="0" i="1" dirty="0">
                <a:latin typeface="Verdana" panose="020B0604030504040204" pitchFamily="34" charset="0"/>
                <a:ea typeface="Verdana" panose="020B0604030504040204" pitchFamily="34" charset="0"/>
              </a:rPr>
              <a:t>”</a:t>
            </a:r>
            <a:r>
              <a:rPr lang="nl-NL" b="0" dirty="0">
                <a:latin typeface="Verdana" panose="020B0604030504040204" pitchFamily="34" charset="0"/>
                <a:ea typeface="Verdana" panose="020B0604030504040204" pitchFamily="34" charset="0"/>
              </a:rPr>
              <a:t> op het VSSR-portaal. In dat document wordt e.e.a. inhoudelijke uitgewerkt waarna u met dit slide-deck aan de slag kunt om voor uw organisatie een SOC-strategie te formuleren.</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Doelgroep:</a:t>
            </a:r>
            <a:r>
              <a:rPr lang="nl-NL" b="0" dirty="0">
                <a:latin typeface="Verdana" panose="020B0604030504040204" pitchFamily="34" charset="0"/>
                <a:ea typeface="Verdana" panose="020B0604030504040204" pitchFamily="34" charset="0"/>
              </a:rPr>
              <a:t> Senior Management (CIO en CISO), projectleiders, architecten, security officers.</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Wat is dit document wel:</a:t>
            </a:r>
            <a:r>
              <a:rPr lang="nl-NL" b="0" dirty="0">
                <a:latin typeface="Verdana" panose="020B0604030504040204" pitchFamily="34" charset="0"/>
                <a:ea typeface="Verdana" panose="020B0604030504040204" pitchFamily="34" charset="0"/>
              </a:rPr>
              <a:t> Dit document bevat een gestructureerde aanpak om tot een </a:t>
            </a:r>
            <a:r>
              <a:rPr lang="nl-NL" b="0" i="1" dirty="0">
                <a:latin typeface="Verdana" panose="020B0604030504040204" pitchFamily="34" charset="0"/>
                <a:ea typeface="Verdana" panose="020B0604030504040204" pitchFamily="34" charset="0"/>
              </a:rPr>
              <a:t>mini</a:t>
            </a:r>
            <a:r>
              <a:rPr lang="nl-NL" b="0" dirty="0">
                <a:latin typeface="Verdana" panose="020B0604030504040204" pitchFamily="34" charset="0"/>
                <a:ea typeface="Verdana" panose="020B0604030504040204" pitchFamily="34" charset="0"/>
              </a:rPr>
              <a:t> </a:t>
            </a:r>
            <a:r>
              <a:rPr lang="nl-NL" b="0" i="1" dirty="0">
                <a:latin typeface="Verdana" panose="020B0604030504040204" pitchFamily="34" charset="0"/>
                <a:ea typeface="Verdana" panose="020B0604030504040204" pitchFamily="34" charset="0"/>
              </a:rPr>
              <a:t>meerjarenstrategie</a:t>
            </a:r>
            <a:r>
              <a:rPr lang="nl-NL" b="0" dirty="0">
                <a:latin typeface="Verdana" panose="020B0604030504040204" pitchFamily="34" charset="0"/>
                <a:ea typeface="Verdana" panose="020B0604030504040204" pitchFamily="34" charset="0"/>
              </a:rPr>
              <a:t> voor Security Operations te komen. Als onderdeel van de aanpak hebben we verschillende tools en technieken (SWAT, OGSM, etc.) gebruikt om het proces te ondersteunen. De slides onder </a:t>
            </a:r>
            <a:r>
              <a:rPr lang="nl-NL" b="0" i="1" dirty="0">
                <a:latin typeface="Verdana" panose="020B0604030504040204" pitchFamily="34" charset="0"/>
                <a:ea typeface="Verdana" panose="020B0604030504040204" pitchFamily="34" charset="0"/>
              </a:rPr>
              <a:t>Strategie</a:t>
            </a:r>
            <a:r>
              <a:rPr lang="nl-NL" b="0" dirty="0">
                <a:latin typeface="Verdana" panose="020B0604030504040204" pitchFamily="34" charset="0"/>
                <a:ea typeface="Verdana" panose="020B0604030504040204" pitchFamily="34" charset="0"/>
              </a:rPr>
              <a:t> bevatten de kern, de slides onder </a:t>
            </a:r>
            <a:r>
              <a:rPr lang="nl-NL" b="0" i="1" dirty="0">
                <a:latin typeface="Verdana" panose="020B0604030504040204" pitchFamily="34" charset="0"/>
                <a:ea typeface="Verdana" panose="020B0604030504040204" pitchFamily="34" charset="0"/>
              </a:rPr>
              <a:t>Appendix</a:t>
            </a:r>
            <a:r>
              <a:rPr lang="nl-NL" b="0" dirty="0">
                <a:latin typeface="Verdana" panose="020B0604030504040204" pitchFamily="34" charset="0"/>
                <a:ea typeface="Verdana" panose="020B0604030504040204" pitchFamily="34" charset="0"/>
              </a:rPr>
              <a:t> bevatten additionele tools om het proces te ondersteunen.</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Wat is dit document niet:</a:t>
            </a:r>
            <a:r>
              <a:rPr lang="nl-NL" b="0" dirty="0">
                <a:latin typeface="Verdana" panose="020B0604030504040204" pitchFamily="34" charset="0"/>
                <a:ea typeface="Verdana" panose="020B0604030504040204" pitchFamily="34" charset="0"/>
              </a:rPr>
              <a:t> Dit document probeert niet een uitgebreide strategie te faciliteren (voor een uitgebreidere strategie kun u het uitgebreide </a:t>
            </a:r>
            <a:r>
              <a:rPr lang="nl-NL" b="0" i="1" dirty="0">
                <a:latin typeface="Verdana" panose="020B0604030504040204" pitchFamily="34" charset="0"/>
                <a:ea typeface="Verdana" panose="020B0604030504040204" pitchFamily="34" charset="0"/>
                <a:hlinkClick r:id="rId4"/>
              </a:rPr>
              <a:t>SOC Strategie Template</a:t>
            </a:r>
            <a:r>
              <a:rPr lang="nl-NL" b="0" dirty="0">
                <a:latin typeface="Verdana" panose="020B0604030504040204" pitchFamily="34" charset="0"/>
                <a:ea typeface="Verdana" panose="020B0604030504040204" pitchFamily="34" charset="0"/>
              </a:rPr>
              <a:t> op het VSSR-portaal gebruiken), en ook niet om bij alle gebruikte tools en management technieken een diepgaande uitleg te geven. Heeft u hier behoefte aan, ga dan opzoek naar additionele lectuur of een management training.</a:t>
            </a:r>
          </a:p>
          <a:p>
            <a:endParaRPr lang="nl-NL" b="0" dirty="0">
              <a:latin typeface="Verdana" panose="020B0604030504040204" pitchFamily="34" charset="0"/>
              <a:ea typeface="Verdana" panose="020B0604030504040204" pitchFamily="34" charset="0"/>
            </a:endParaRPr>
          </a:p>
        </p:txBody>
      </p:sp>
      <p:sp>
        <p:nvSpPr>
          <p:cNvPr id="3" name="Ondertitel 2">
            <a:extLst>
              <a:ext uri="{FF2B5EF4-FFF2-40B4-BE49-F238E27FC236}">
                <a16:creationId xmlns:a16="http://schemas.microsoft.com/office/drawing/2014/main" id="{D4AC8C6B-458A-9E68-0536-3CE01138D1E9}"/>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134475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Strategie-decompositie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grpSp>
        <p:nvGrpSpPr>
          <p:cNvPr id="5" name="Groep 4">
            <a:extLst>
              <a:ext uri="{FF2B5EF4-FFF2-40B4-BE49-F238E27FC236}">
                <a16:creationId xmlns:a16="http://schemas.microsoft.com/office/drawing/2014/main" id="{BE5AD90E-0FC1-06F3-A79E-E37674FEF690}"/>
              </a:ext>
            </a:extLst>
          </p:cNvPr>
          <p:cNvGrpSpPr/>
          <p:nvPr/>
        </p:nvGrpSpPr>
        <p:grpSpPr>
          <a:xfrm>
            <a:off x="580677" y="2132964"/>
            <a:ext cx="7911316" cy="2368267"/>
            <a:chOff x="463877" y="1545005"/>
            <a:chExt cx="7693168" cy="2603722"/>
          </a:xfrm>
        </p:grpSpPr>
        <p:sp>
          <p:nvSpPr>
            <p:cNvPr id="6" name="Rechthoek: afgeronde hoeken 5">
              <a:extLst>
                <a:ext uri="{FF2B5EF4-FFF2-40B4-BE49-F238E27FC236}">
                  <a16:creationId xmlns:a16="http://schemas.microsoft.com/office/drawing/2014/main" id="{7C17472D-FAFB-DB62-B8B1-7B4C3E7B9A21}"/>
                </a:ext>
              </a:extLst>
            </p:cNvPr>
            <p:cNvSpPr/>
            <p:nvPr/>
          </p:nvSpPr>
          <p:spPr>
            <a:xfrm>
              <a:off x="463877" y="1545005"/>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Visie</a:t>
              </a:r>
            </a:p>
          </p:txBody>
        </p:sp>
        <p:sp>
          <p:nvSpPr>
            <p:cNvPr id="10" name="Pijl: gebogen omhoog 9">
              <a:extLst>
                <a:ext uri="{FF2B5EF4-FFF2-40B4-BE49-F238E27FC236}">
                  <a16:creationId xmlns:a16="http://schemas.microsoft.com/office/drawing/2014/main" id="{AF880A60-0299-7900-A0F7-1F081C851A8E}"/>
                </a:ext>
              </a:extLst>
            </p:cNvPr>
            <p:cNvSpPr/>
            <p:nvPr/>
          </p:nvSpPr>
          <p:spPr>
            <a:xfrm rot="5400000">
              <a:off x="620114" y="1891293"/>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11" name="Rechthoek: afgeronde hoeken 10">
              <a:extLst>
                <a:ext uri="{FF2B5EF4-FFF2-40B4-BE49-F238E27FC236}">
                  <a16:creationId xmlns:a16="http://schemas.microsoft.com/office/drawing/2014/main" id="{BA482F40-ACBA-2689-80FB-9A5D42B68897}"/>
                </a:ext>
              </a:extLst>
            </p:cNvPr>
            <p:cNvSpPr/>
            <p:nvPr/>
          </p:nvSpPr>
          <p:spPr>
            <a:xfrm>
              <a:off x="987338" y="1991007"/>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Missie</a:t>
              </a:r>
            </a:p>
          </p:txBody>
        </p:sp>
        <p:sp>
          <p:nvSpPr>
            <p:cNvPr id="12" name="Pijl: gebogen omhoog 11">
              <a:extLst>
                <a:ext uri="{FF2B5EF4-FFF2-40B4-BE49-F238E27FC236}">
                  <a16:creationId xmlns:a16="http://schemas.microsoft.com/office/drawing/2014/main" id="{3612C961-732F-57C9-5284-4FDB11F5213F}"/>
                </a:ext>
              </a:extLst>
            </p:cNvPr>
            <p:cNvSpPr/>
            <p:nvPr/>
          </p:nvSpPr>
          <p:spPr>
            <a:xfrm rot="5400000">
              <a:off x="1143575" y="2337295"/>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13" name="Rechthoek: afgeronde hoeken 12">
              <a:extLst>
                <a:ext uri="{FF2B5EF4-FFF2-40B4-BE49-F238E27FC236}">
                  <a16:creationId xmlns:a16="http://schemas.microsoft.com/office/drawing/2014/main" id="{2F044F5E-4B1E-5398-3312-5F4385F9199B}"/>
                </a:ext>
              </a:extLst>
            </p:cNvPr>
            <p:cNvSpPr/>
            <p:nvPr/>
          </p:nvSpPr>
          <p:spPr>
            <a:xfrm>
              <a:off x="1510799" y="2437009"/>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Strategie</a:t>
              </a:r>
            </a:p>
          </p:txBody>
        </p:sp>
        <p:sp>
          <p:nvSpPr>
            <p:cNvPr id="14" name="Pijl: gebogen omhoog 13">
              <a:extLst>
                <a:ext uri="{FF2B5EF4-FFF2-40B4-BE49-F238E27FC236}">
                  <a16:creationId xmlns:a16="http://schemas.microsoft.com/office/drawing/2014/main" id="{1AB992BE-5537-A3AB-9C75-454A21C3D83B}"/>
                </a:ext>
              </a:extLst>
            </p:cNvPr>
            <p:cNvSpPr/>
            <p:nvPr/>
          </p:nvSpPr>
          <p:spPr>
            <a:xfrm rot="5400000">
              <a:off x="1667036" y="2783297"/>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15" name="Rechthoek: afgeronde hoeken 14">
              <a:extLst>
                <a:ext uri="{FF2B5EF4-FFF2-40B4-BE49-F238E27FC236}">
                  <a16:creationId xmlns:a16="http://schemas.microsoft.com/office/drawing/2014/main" id="{AF5138FF-D119-9BAE-9A5D-EA619C1E0B6D}"/>
                </a:ext>
              </a:extLst>
            </p:cNvPr>
            <p:cNvSpPr/>
            <p:nvPr/>
          </p:nvSpPr>
          <p:spPr>
            <a:xfrm>
              <a:off x="2034260" y="2883011"/>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Doel</a:t>
              </a:r>
            </a:p>
          </p:txBody>
        </p:sp>
        <p:sp>
          <p:nvSpPr>
            <p:cNvPr id="16" name="Pijl: gebogen omhoog 15">
              <a:extLst>
                <a:ext uri="{FF2B5EF4-FFF2-40B4-BE49-F238E27FC236}">
                  <a16:creationId xmlns:a16="http://schemas.microsoft.com/office/drawing/2014/main" id="{5A987EDF-CEF1-59C3-B148-1065E1105029}"/>
                </a:ext>
              </a:extLst>
            </p:cNvPr>
            <p:cNvSpPr/>
            <p:nvPr/>
          </p:nvSpPr>
          <p:spPr>
            <a:xfrm rot="5400000">
              <a:off x="2190497" y="3229299"/>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17" name="Rechthoek: afgeronde hoeken 16">
              <a:extLst>
                <a:ext uri="{FF2B5EF4-FFF2-40B4-BE49-F238E27FC236}">
                  <a16:creationId xmlns:a16="http://schemas.microsoft.com/office/drawing/2014/main" id="{993FA2DC-79C5-17AA-DA38-0AAD9F44CA31}"/>
                </a:ext>
              </a:extLst>
            </p:cNvPr>
            <p:cNvSpPr/>
            <p:nvPr/>
          </p:nvSpPr>
          <p:spPr>
            <a:xfrm>
              <a:off x="2557721" y="3329013"/>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Doelstelling</a:t>
              </a:r>
            </a:p>
          </p:txBody>
        </p:sp>
        <p:sp>
          <p:nvSpPr>
            <p:cNvPr id="18" name="Pijl: gebogen omhoog 17">
              <a:extLst>
                <a:ext uri="{FF2B5EF4-FFF2-40B4-BE49-F238E27FC236}">
                  <a16:creationId xmlns:a16="http://schemas.microsoft.com/office/drawing/2014/main" id="{97627FBB-14F5-C1C7-3E1C-A473DFE8C7A3}"/>
                </a:ext>
              </a:extLst>
            </p:cNvPr>
            <p:cNvSpPr/>
            <p:nvPr/>
          </p:nvSpPr>
          <p:spPr>
            <a:xfrm rot="5400000">
              <a:off x="2713958" y="3675301"/>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19" name="Rechthoek: afgeronde hoeken 18">
              <a:extLst>
                <a:ext uri="{FF2B5EF4-FFF2-40B4-BE49-F238E27FC236}">
                  <a16:creationId xmlns:a16="http://schemas.microsoft.com/office/drawing/2014/main" id="{34CA1A39-2CD4-6EA9-EF75-2DE7D44425C7}"/>
                </a:ext>
              </a:extLst>
            </p:cNvPr>
            <p:cNvSpPr/>
            <p:nvPr/>
          </p:nvSpPr>
          <p:spPr>
            <a:xfrm>
              <a:off x="3081182" y="3775015"/>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Initiatieven</a:t>
              </a:r>
            </a:p>
          </p:txBody>
        </p:sp>
        <p:sp>
          <p:nvSpPr>
            <p:cNvPr id="20" name="Rechthoek: afgeronde hoeken 19">
              <a:extLst>
                <a:ext uri="{FF2B5EF4-FFF2-40B4-BE49-F238E27FC236}">
                  <a16:creationId xmlns:a16="http://schemas.microsoft.com/office/drawing/2014/main" id="{F5AF6EEF-EC75-3C45-0DEF-2860E270F314}"/>
                </a:ext>
              </a:extLst>
            </p:cNvPr>
            <p:cNvSpPr/>
            <p:nvPr/>
          </p:nvSpPr>
          <p:spPr>
            <a:xfrm>
              <a:off x="1554437" y="154500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Wat wil je in de toekomst bereiken?</a:t>
              </a:r>
            </a:p>
          </p:txBody>
        </p:sp>
        <p:sp>
          <p:nvSpPr>
            <p:cNvPr id="21" name="Rechthoek: afgeronde hoeken 20">
              <a:extLst>
                <a:ext uri="{FF2B5EF4-FFF2-40B4-BE49-F238E27FC236}">
                  <a16:creationId xmlns:a16="http://schemas.microsoft.com/office/drawing/2014/main" id="{72676D29-8048-7A1B-E206-E618EC4C2D00}"/>
                </a:ext>
              </a:extLst>
            </p:cNvPr>
            <p:cNvSpPr/>
            <p:nvPr/>
          </p:nvSpPr>
          <p:spPr>
            <a:xfrm>
              <a:off x="2077898" y="1991007"/>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Hoe ga je dit bereiken?</a:t>
              </a:r>
            </a:p>
          </p:txBody>
        </p:sp>
        <p:sp>
          <p:nvSpPr>
            <p:cNvPr id="22" name="Rechthoek: afgeronde hoeken 21">
              <a:extLst>
                <a:ext uri="{FF2B5EF4-FFF2-40B4-BE49-F238E27FC236}">
                  <a16:creationId xmlns:a16="http://schemas.microsoft.com/office/drawing/2014/main" id="{24716248-4D33-C137-B6AD-C9D4D5793364}"/>
                </a:ext>
              </a:extLst>
            </p:cNvPr>
            <p:cNvSpPr/>
            <p:nvPr/>
          </p:nvSpPr>
          <p:spPr>
            <a:xfrm>
              <a:off x="2593035" y="2437009"/>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Op welke manier ga je dit bereiken?</a:t>
              </a:r>
            </a:p>
          </p:txBody>
        </p:sp>
        <p:sp>
          <p:nvSpPr>
            <p:cNvPr id="23" name="Rechthoek: afgeronde hoeken 22">
              <a:extLst>
                <a:ext uri="{FF2B5EF4-FFF2-40B4-BE49-F238E27FC236}">
                  <a16:creationId xmlns:a16="http://schemas.microsoft.com/office/drawing/2014/main" id="{8BC7C2A2-F397-D4E6-933B-DFBFF3CFB126}"/>
                </a:ext>
              </a:extLst>
            </p:cNvPr>
            <p:cNvSpPr/>
            <p:nvPr/>
          </p:nvSpPr>
          <p:spPr>
            <a:xfrm>
              <a:off x="3097001" y="2884187"/>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Wat ga je doen?</a:t>
              </a:r>
            </a:p>
          </p:txBody>
        </p:sp>
        <p:sp>
          <p:nvSpPr>
            <p:cNvPr id="25" name="Rechthoek: afgeronde hoeken 24">
              <a:extLst>
                <a:ext uri="{FF2B5EF4-FFF2-40B4-BE49-F238E27FC236}">
                  <a16:creationId xmlns:a16="http://schemas.microsoft.com/office/drawing/2014/main" id="{DC44D51B-1B5B-BC94-6714-4083FCC82BC2}"/>
                </a:ext>
              </a:extLst>
            </p:cNvPr>
            <p:cNvSpPr/>
            <p:nvPr/>
          </p:nvSpPr>
          <p:spPr>
            <a:xfrm>
              <a:off x="3600967" y="333136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0">
                <a:lnSpc>
                  <a:spcPct val="100000"/>
                </a:lnSpc>
                <a:spcBef>
                  <a:spcPts val="2000"/>
                </a:spcBef>
                <a:spcAft>
                  <a:spcPts val="0"/>
                </a:spcAft>
                <a:buClrTx/>
                <a:buSzTx/>
                <a:buFontTx/>
                <a:buNone/>
                <a:tabLst/>
                <a:defRPr/>
              </a:pPr>
              <a:r>
                <a:rPr kumimoji="0" lang="nl-NL" sz="900" b="0" i="1"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sym typeface="RijksoverheidSansText"/>
                </a:rPr>
                <a:t>Wat zijn de beoogde resultaten?</a:t>
              </a:r>
            </a:p>
          </p:txBody>
        </p:sp>
        <p:sp>
          <p:nvSpPr>
            <p:cNvPr id="26" name="Rechthoek: afgeronde hoeken 25">
              <a:extLst>
                <a:ext uri="{FF2B5EF4-FFF2-40B4-BE49-F238E27FC236}">
                  <a16:creationId xmlns:a16="http://schemas.microsoft.com/office/drawing/2014/main" id="{B8F29202-AE86-B451-6726-64E6A8B4B525}"/>
                </a:ext>
              </a:extLst>
            </p:cNvPr>
            <p:cNvSpPr/>
            <p:nvPr/>
          </p:nvSpPr>
          <p:spPr>
            <a:xfrm>
              <a:off x="4146935" y="377501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nl-NL" sz="900" b="0" i="1"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sym typeface="RijksoverheidSansText"/>
                </a:rPr>
                <a:t>Welke initiatieven ga je ontplooien om de resultaten te bereiken?</a:t>
              </a:r>
            </a:p>
          </p:txBody>
        </p:sp>
      </p:grpSp>
      <p:sp>
        <p:nvSpPr>
          <p:cNvPr id="27" name="Tekstvak 26">
            <a:extLst>
              <a:ext uri="{FF2B5EF4-FFF2-40B4-BE49-F238E27FC236}">
                <a16:creationId xmlns:a16="http://schemas.microsoft.com/office/drawing/2014/main" id="{97266713-E87B-9125-0DF0-1907D83CDF44}"/>
              </a:ext>
            </a:extLst>
          </p:cNvPr>
          <p:cNvSpPr txBox="1"/>
          <p:nvPr/>
        </p:nvSpPr>
        <p:spPr>
          <a:xfrm>
            <a:off x="486000" y="1627568"/>
            <a:ext cx="8244532" cy="369332"/>
          </a:xfrm>
          <a:prstGeom prst="rect">
            <a:avLst/>
          </a:prstGeom>
          <a:noFill/>
        </p:spPr>
        <p:txBody>
          <a:bodyPr wrap="square" rtlCol="0">
            <a:spAutoFit/>
          </a:bodyPr>
          <a:lstStyle/>
          <a:p>
            <a:pPr algn="l"/>
            <a:r>
              <a:rPr lang="nl-NL" sz="900" dirty="0">
                <a:solidFill>
                  <a:schemeClr val="tx1"/>
                </a:solidFill>
                <a:latin typeface="Verdana" panose="020B0604030504040204" pitchFamily="34" charset="0"/>
                <a:ea typeface="Verdana" panose="020B0604030504040204" pitchFamily="34" charset="0"/>
              </a:rPr>
              <a:t>De opbouw van dit document volgt onderstaande structuur. Op verschillende momenten wordt meer informatie aangereikt of een additionele tool gebruikt. Concentreer op de rode draad zoals hieronder weergegeven en gebruik de verschillende handvatten waar nodig.</a:t>
            </a:r>
          </a:p>
        </p:txBody>
      </p:sp>
      <p:sp>
        <p:nvSpPr>
          <p:cNvPr id="3" name="Ondertitel 2">
            <a:extLst>
              <a:ext uri="{FF2B5EF4-FFF2-40B4-BE49-F238E27FC236}">
                <a16:creationId xmlns:a16="http://schemas.microsoft.com/office/drawing/2014/main" id="{0FB5C84C-AF83-98A8-8E05-9FE70CD9FB1B}"/>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361993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Organisatie-context</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5" name="Tijdelijke aanduiding voor tekst 7">
            <a:extLst>
              <a:ext uri="{FF2B5EF4-FFF2-40B4-BE49-F238E27FC236}">
                <a16:creationId xmlns:a16="http://schemas.microsoft.com/office/drawing/2014/main" id="{94DF5A35-A97A-68EB-74EA-58FCE3ABB45B}"/>
              </a:ext>
            </a:extLst>
          </p:cNvPr>
          <p:cNvSpPr txBox="1">
            <a:spLocks/>
          </p:cNvSpPr>
          <p:nvPr/>
        </p:nvSpPr>
        <p:spPr>
          <a:xfrm>
            <a:off x="4690522" y="1818312"/>
            <a:ext cx="3967478" cy="2716181"/>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Bepaal op basis van een aantal bronnen wat vanuit de organisatie de eisen en wensen voor een SOC zijn.</a:t>
            </a:r>
          </a:p>
          <a:p>
            <a:endParaRPr lang="nl-NL" sz="900" b="0" dirty="0">
              <a:latin typeface="Verdana" panose="020B0604030504040204" pitchFamily="34" charset="0"/>
              <a:ea typeface="Verdana" panose="020B0604030504040204" pitchFamily="34" charset="0"/>
            </a:endParaRPr>
          </a:p>
          <a:p>
            <a:r>
              <a:rPr lang="nl-NL" sz="900" b="0" dirty="0">
                <a:latin typeface="Verdana" panose="020B0604030504040204" pitchFamily="34" charset="0"/>
                <a:ea typeface="Verdana" panose="020B0604030504040204" pitchFamily="34" charset="0"/>
              </a:rPr>
              <a:t>Denk hierbij onder andere aan:</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Hogere doelstellingen vanuit de organisatiestrategie.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Belangrijke risico’s voor de organisatie.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Wet- en regelgeving.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Opdracht vanuit de CIO/CISO voor het SOC.</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Openingstijden SOC 9x5 / 24x7.</a:t>
            </a:r>
          </a:p>
          <a:p>
            <a:endParaRPr lang="nl-NL" sz="900" b="0" i="0" dirty="0">
              <a:solidFill>
                <a:srgbClr val="2D2D2D"/>
              </a:solidFill>
              <a:latin typeface="Verdana" panose="020B0604030504040204" pitchFamily="34" charset="0"/>
              <a:ea typeface="Verdana" panose="020B0604030504040204" pitchFamily="34" charset="0"/>
            </a:endParaRPr>
          </a:p>
        </p:txBody>
      </p:sp>
      <p:sp>
        <p:nvSpPr>
          <p:cNvPr id="6" name="Tijdelijke aanduiding voor tekst 7">
            <a:extLst>
              <a:ext uri="{FF2B5EF4-FFF2-40B4-BE49-F238E27FC236}">
                <a16:creationId xmlns:a16="http://schemas.microsoft.com/office/drawing/2014/main" id="{DC9727A9-968C-A806-25CA-211ECBE560BB}"/>
              </a:ext>
            </a:extLst>
          </p:cNvPr>
          <p:cNvSpPr txBox="1">
            <a:spLocks/>
          </p:cNvSpPr>
          <p:nvPr/>
        </p:nvSpPr>
        <p:spPr>
          <a:xfrm>
            <a:off x="486000" y="1818313"/>
            <a:ext cx="3967479" cy="2716181"/>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Bepaal voor uw organisatie wat de belangrijkste drijfveren zijn om een Security Operations Center in te richten (of kopen). Houd hierbij rekening met de organisatie-brede visie en doelstellingen.</a:t>
            </a:r>
          </a:p>
          <a:p>
            <a:endParaRPr lang="nl-NL" sz="900" b="0" dirty="0">
              <a:latin typeface="Verdana" panose="020B0604030504040204" pitchFamily="34" charset="0"/>
              <a:ea typeface="Verdana" panose="020B0604030504040204" pitchFamily="34" charset="0"/>
            </a:endParaRPr>
          </a:p>
          <a:p>
            <a:r>
              <a:rPr lang="nl-NL" sz="900" b="0" dirty="0">
                <a:latin typeface="Verdana" panose="020B0604030504040204" pitchFamily="34" charset="0"/>
                <a:ea typeface="Verdana" panose="020B0604030504040204" pitchFamily="34" charset="0"/>
              </a:rPr>
              <a:t>Een aantal mogelijke informatiebeveiliging specifieke drijfveren zijn hieronder opgenomen als inspiratie.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Compliant zijn (wet- en regelgeving, BIO).</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Proactieve risicobeheersing.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Beschermen van medewerkers.</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Voorkom en/of detecteer onrechtmatige openbaring van informatie.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 data tegen vernietiging.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 de reputatie van de organisatie.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Tijdig detecteren van informatiebeveiligingsincidenten.</a:t>
            </a:r>
          </a:p>
        </p:txBody>
      </p:sp>
      <p:sp>
        <p:nvSpPr>
          <p:cNvPr id="10" name="Tijdelijke aanduiding voor tekst 7">
            <a:extLst>
              <a:ext uri="{FF2B5EF4-FFF2-40B4-BE49-F238E27FC236}">
                <a16:creationId xmlns:a16="http://schemas.microsoft.com/office/drawing/2014/main" id="{0A20127B-0CD3-6B1D-3700-0395B4DB5D22}"/>
              </a:ext>
            </a:extLst>
          </p:cNvPr>
          <p:cNvSpPr txBox="1">
            <a:spLocks/>
          </p:cNvSpPr>
          <p:nvPr/>
        </p:nvSpPr>
        <p:spPr>
          <a:xfrm>
            <a:off x="4690522" y="1534517"/>
            <a:ext cx="3967478" cy="283795"/>
          </a:xfrm>
          <a:prstGeom prst="rect">
            <a:avLst/>
          </a:prstGeom>
          <a:solidFill>
            <a:schemeClr val="accent1"/>
          </a:solidFill>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Eisen &amp; Wensen</a:t>
            </a:r>
          </a:p>
        </p:txBody>
      </p:sp>
      <p:sp>
        <p:nvSpPr>
          <p:cNvPr id="11" name="Tijdelijke aanduiding voor tekst 7">
            <a:extLst>
              <a:ext uri="{FF2B5EF4-FFF2-40B4-BE49-F238E27FC236}">
                <a16:creationId xmlns:a16="http://schemas.microsoft.com/office/drawing/2014/main" id="{26BFC671-4031-300C-0888-EB5600832302}"/>
              </a:ext>
            </a:extLst>
          </p:cNvPr>
          <p:cNvSpPr txBox="1">
            <a:spLocks/>
          </p:cNvSpPr>
          <p:nvPr/>
        </p:nvSpPr>
        <p:spPr>
          <a:xfrm>
            <a:off x="486000" y="1534517"/>
            <a:ext cx="3967479" cy="283795"/>
          </a:xfrm>
          <a:prstGeom prst="rect">
            <a:avLst/>
          </a:prstGeom>
          <a:solidFill>
            <a:schemeClr val="accent1"/>
          </a:solidFill>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Drijfveren</a:t>
            </a:r>
          </a:p>
        </p:txBody>
      </p:sp>
      <p:sp>
        <p:nvSpPr>
          <p:cNvPr id="3" name="Ondertitel 2">
            <a:extLst>
              <a:ext uri="{FF2B5EF4-FFF2-40B4-BE49-F238E27FC236}">
                <a16:creationId xmlns:a16="http://schemas.microsoft.com/office/drawing/2014/main" id="{6A6CE7B4-9BE7-494F-89AE-F730B352C2D1}"/>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390268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5" name="Rechthoek 4">
            <a:extLst>
              <a:ext uri="{FF2B5EF4-FFF2-40B4-BE49-F238E27FC236}">
                <a16:creationId xmlns:a16="http://schemas.microsoft.com/office/drawing/2014/main" id="{A6678E33-4FB9-D834-630B-307239187435}"/>
              </a:ext>
            </a:extLst>
          </p:cNvPr>
          <p:cNvSpPr/>
          <p:nvPr/>
        </p:nvSpPr>
        <p:spPr>
          <a:xfrm>
            <a:off x="486000" y="1545005"/>
            <a:ext cx="741146" cy="92318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Verdana" panose="020B0604030504040204" pitchFamily="34" charset="0"/>
                <a:ea typeface="Verdana" panose="020B0604030504040204" pitchFamily="34" charset="0"/>
              </a:rPr>
              <a:t>Visie</a:t>
            </a:r>
          </a:p>
        </p:txBody>
      </p:sp>
      <p:sp>
        <p:nvSpPr>
          <p:cNvPr id="6" name="Rechthoek 5">
            <a:extLst>
              <a:ext uri="{FF2B5EF4-FFF2-40B4-BE49-F238E27FC236}">
                <a16:creationId xmlns:a16="http://schemas.microsoft.com/office/drawing/2014/main" id="{9A2921F8-6F29-E2DF-E53F-3C19A52F7B0B}"/>
              </a:ext>
            </a:extLst>
          </p:cNvPr>
          <p:cNvSpPr/>
          <p:nvPr/>
        </p:nvSpPr>
        <p:spPr>
          <a:xfrm>
            <a:off x="486000" y="2528077"/>
            <a:ext cx="741146" cy="42288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Verdana" panose="020B0604030504040204" pitchFamily="34" charset="0"/>
                <a:ea typeface="Verdana" panose="020B0604030504040204" pitchFamily="34" charset="0"/>
              </a:rPr>
              <a:t>Missie</a:t>
            </a:r>
          </a:p>
        </p:txBody>
      </p:sp>
      <p:sp>
        <p:nvSpPr>
          <p:cNvPr id="10" name="Rechthoek 9">
            <a:extLst>
              <a:ext uri="{FF2B5EF4-FFF2-40B4-BE49-F238E27FC236}">
                <a16:creationId xmlns:a16="http://schemas.microsoft.com/office/drawing/2014/main" id="{99C7D26E-A1B4-A27D-97B8-73E3FBDF813C}"/>
              </a:ext>
            </a:extLst>
          </p:cNvPr>
          <p:cNvSpPr/>
          <p:nvPr/>
        </p:nvSpPr>
        <p:spPr>
          <a:xfrm>
            <a:off x="486000" y="3011714"/>
            <a:ext cx="741146" cy="41903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Verdana" panose="020B0604030504040204" pitchFamily="34" charset="0"/>
                <a:ea typeface="Verdana" panose="020B0604030504040204" pitchFamily="34" charset="0"/>
              </a:rPr>
              <a:t>Ambitie</a:t>
            </a:r>
          </a:p>
        </p:txBody>
      </p:sp>
      <p:sp>
        <p:nvSpPr>
          <p:cNvPr id="11" name="Rechthoek 10">
            <a:extLst>
              <a:ext uri="{FF2B5EF4-FFF2-40B4-BE49-F238E27FC236}">
                <a16:creationId xmlns:a16="http://schemas.microsoft.com/office/drawing/2014/main" id="{829D91E0-1C76-89D2-2DB3-77928DFD3104}"/>
              </a:ext>
            </a:extLst>
          </p:cNvPr>
          <p:cNvSpPr/>
          <p:nvPr/>
        </p:nvSpPr>
        <p:spPr>
          <a:xfrm>
            <a:off x="1536452" y="1545006"/>
            <a:ext cx="7121547" cy="3130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None/>
            </a:pPr>
            <a:r>
              <a:rPr lang="nl-NL" sz="1100" b="1" dirty="0">
                <a:solidFill>
                  <a:schemeClr val="accent1">
                    <a:lumMod val="75000"/>
                  </a:schemeClr>
                </a:solidFill>
                <a:latin typeface="Verdana" panose="020B0604030504040204" pitchFamily="34" charset="0"/>
                <a:ea typeface="Verdana" panose="020B0604030504040204" pitchFamily="34" charset="0"/>
              </a:rPr>
              <a:t>Formuleer een Visie statement (Optioneel)</a:t>
            </a:r>
          </a:p>
        </p:txBody>
      </p:sp>
      <p:sp>
        <p:nvSpPr>
          <p:cNvPr id="12" name="Rechthoek 11">
            <a:extLst>
              <a:ext uri="{FF2B5EF4-FFF2-40B4-BE49-F238E27FC236}">
                <a16:creationId xmlns:a16="http://schemas.microsoft.com/office/drawing/2014/main" id="{6DD1FCA9-8A72-83DA-0320-BEFCA9B3822C}"/>
              </a:ext>
            </a:extLst>
          </p:cNvPr>
          <p:cNvSpPr/>
          <p:nvPr/>
        </p:nvSpPr>
        <p:spPr>
          <a:xfrm>
            <a:off x="1536452" y="1907426"/>
            <a:ext cx="7127582" cy="5649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b="1" u="none" strike="noStrike" dirty="0">
                <a:solidFill>
                  <a:schemeClr val="tx1"/>
                </a:solidFill>
                <a:effectLst/>
                <a:latin typeface="Verdana" panose="020B0604030504040204" pitchFamily="34" charset="0"/>
                <a:ea typeface="Verdana" panose="020B0604030504040204" pitchFamily="34" charset="0"/>
                <a:cs typeface="Verdana" panose="020B0604030504040204" pitchFamily="34" charset="0"/>
              </a:rPr>
              <a:t>Formuleer de Visie voor het SOC</a:t>
            </a:r>
          </a:p>
        </p:txBody>
      </p:sp>
      <p:sp>
        <p:nvSpPr>
          <p:cNvPr id="13" name="Rechthoek 12">
            <a:extLst>
              <a:ext uri="{FF2B5EF4-FFF2-40B4-BE49-F238E27FC236}">
                <a16:creationId xmlns:a16="http://schemas.microsoft.com/office/drawing/2014/main" id="{34E062BD-8986-A03F-1BAA-EB69FE27EBBE}"/>
              </a:ext>
            </a:extLst>
          </p:cNvPr>
          <p:cNvSpPr/>
          <p:nvPr/>
        </p:nvSpPr>
        <p:spPr>
          <a:xfrm>
            <a:off x="1536452" y="2521733"/>
            <a:ext cx="7127583" cy="4228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b="1" dirty="0">
                <a:solidFill>
                  <a:schemeClr val="tx1"/>
                </a:solidFill>
                <a:latin typeface="Verdana" panose="020B0604030504040204" pitchFamily="34" charset="0"/>
                <a:ea typeface="Verdana" panose="020B0604030504040204" pitchFamily="34" charset="0"/>
                <a:cs typeface="Verdana" panose="020B0604030504040204" pitchFamily="34" charset="0"/>
              </a:rPr>
              <a:t>Formuleer de Missie voor het SOC</a:t>
            </a:r>
          </a:p>
        </p:txBody>
      </p:sp>
      <p:sp>
        <p:nvSpPr>
          <p:cNvPr id="14" name="Rechthoek 13">
            <a:extLst>
              <a:ext uri="{FF2B5EF4-FFF2-40B4-BE49-F238E27FC236}">
                <a16:creationId xmlns:a16="http://schemas.microsoft.com/office/drawing/2014/main" id="{0D117DBA-5FCA-7902-7429-B3544A006050}"/>
              </a:ext>
            </a:extLst>
          </p:cNvPr>
          <p:cNvSpPr/>
          <p:nvPr/>
        </p:nvSpPr>
        <p:spPr>
          <a:xfrm>
            <a:off x="1536452" y="2994007"/>
            <a:ext cx="7115511" cy="4367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1100" b="1" dirty="0">
                <a:solidFill>
                  <a:schemeClr val="tx1"/>
                </a:solidFill>
                <a:latin typeface="Verdana" panose="020B0604030504040204" pitchFamily="34" charset="0"/>
                <a:ea typeface="Verdana" panose="020B0604030504040204" pitchFamily="34" charset="0"/>
              </a:rPr>
              <a:t>Formuleer de Ambitie voor de komende periode</a:t>
            </a:r>
          </a:p>
        </p:txBody>
      </p:sp>
      <p:sp>
        <p:nvSpPr>
          <p:cNvPr id="15" name="Rechthoek 14">
            <a:extLst>
              <a:ext uri="{FF2B5EF4-FFF2-40B4-BE49-F238E27FC236}">
                <a16:creationId xmlns:a16="http://schemas.microsoft.com/office/drawing/2014/main" id="{6FE505B0-6010-5E9F-8C99-3EA27CCE1774}"/>
              </a:ext>
            </a:extLst>
          </p:cNvPr>
          <p:cNvSpPr/>
          <p:nvPr/>
        </p:nvSpPr>
        <p:spPr>
          <a:xfrm>
            <a:off x="486000" y="3491497"/>
            <a:ext cx="741146" cy="1191821"/>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dirty="0">
                <a:latin typeface="Verdana" panose="020B0604030504040204" pitchFamily="34" charset="0"/>
                <a:ea typeface="Verdana" panose="020B0604030504040204" pitchFamily="34" charset="0"/>
              </a:rPr>
              <a:t>Strategie</a:t>
            </a:r>
          </a:p>
        </p:txBody>
      </p:sp>
      <p:sp>
        <p:nvSpPr>
          <p:cNvPr id="16" name="Rechthoek 15">
            <a:extLst>
              <a:ext uri="{FF2B5EF4-FFF2-40B4-BE49-F238E27FC236}">
                <a16:creationId xmlns:a16="http://schemas.microsoft.com/office/drawing/2014/main" id="{79D14D6B-AA3D-B611-DD2D-03785E6157C1}"/>
              </a:ext>
            </a:extLst>
          </p:cNvPr>
          <p:cNvSpPr/>
          <p:nvPr/>
        </p:nvSpPr>
        <p:spPr>
          <a:xfrm>
            <a:off x="4667416" y="3477294"/>
            <a:ext cx="3984547" cy="2195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900" b="1" i="0" dirty="0">
                <a:solidFill>
                  <a:schemeClr val="bg1">
                    <a:lumMod val="50000"/>
                  </a:schemeClr>
                </a:solidFill>
                <a:latin typeface="Verdana" panose="020B0604030504040204" pitchFamily="34" charset="0"/>
                <a:ea typeface="Verdana" panose="020B0604030504040204" pitchFamily="34" charset="0"/>
              </a:rPr>
              <a:t>Doelen</a:t>
            </a:r>
          </a:p>
        </p:txBody>
      </p:sp>
      <p:sp>
        <p:nvSpPr>
          <p:cNvPr id="17" name="Rechthoek 16">
            <a:extLst>
              <a:ext uri="{FF2B5EF4-FFF2-40B4-BE49-F238E27FC236}">
                <a16:creationId xmlns:a16="http://schemas.microsoft.com/office/drawing/2014/main" id="{080815A8-7236-C269-E628-A145DA0E988B}"/>
              </a:ext>
            </a:extLst>
          </p:cNvPr>
          <p:cNvSpPr/>
          <p:nvPr/>
        </p:nvSpPr>
        <p:spPr>
          <a:xfrm>
            <a:off x="1536452" y="3483453"/>
            <a:ext cx="2940133" cy="2134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900" b="1" i="0" dirty="0">
                <a:solidFill>
                  <a:schemeClr val="bg1">
                    <a:lumMod val="50000"/>
                  </a:schemeClr>
                </a:solidFill>
                <a:latin typeface="Verdana" panose="020B0604030504040204" pitchFamily="34" charset="0"/>
                <a:ea typeface="Verdana" panose="020B0604030504040204" pitchFamily="34" charset="0"/>
              </a:rPr>
              <a:t>Strategieën</a:t>
            </a:r>
          </a:p>
        </p:txBody>
      </p:sp>
      <p:sp>
        <p:nvSpPr>
          <p:cNvPr id="18" name="Rechthoek 17">
            <a:extLst>
              <a:ext uri="{FF2B5EF4-FFF2-40B4-BE49-F238E27FC236}">
                <a16:creationId xmlns:a16="http://schemas.microsoft.com/office/drawing/2014/main" id="{05C4CE4A-E97A-5E0D-A637-7E253655A96F}"/>
              </a:ext>
            </a:extLst>
          </p:cNvPr>
          <p:cNvSpPr/>
          <p:nvPr/>
        </p:nvSpPr>
        <p:spPr>
          <a:xfrm>
            <a:off x="4667416" y="3743402"/>
            <a:ext cx="3984547" cy="93599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l">
              <a:spcBef>
                <a:spcPts val="0"/>
              </a:spcBef>
              <a:buFont typeface="Arial" panose="020B0604020202020204" pitchFamily="34" charset="0"/>
              <a:buChar char="•"/>
            </a:pPr>
            <a:r>
              <a:rPr lang="nl-NL" sz="800" i="0" dirty="0">
                <a:solidFill>
                  <a:schemeClr val="tx1"/>
                </a:solidFill>
                <a:latin typeface="Verdana" panose="020B0604030504040204" pitchFamily="34" charset="0"/>
                <a:ea typeface="Verdana" panose="020B0604030504040204" pitchFamily="34" charset="0"/>
              </a:rPr>
              <a:t>Formuleer doelen bij de strategieën.</a:t>
            </a:r>
          </a:p>
        </p:txBody>
      </p:sp>
      <p:sp>
        <p:nvSpPr>
          <p:cNvPr id="19" name="Rechthoek 18">
            <a:extLst>
              <a:ext uri="{FF2B5EF4-FFF2-40B4-BE49-F238E27FC236}">
                <a16:creationId xmlns:a16="http://schemas.microsoft.com/office/drawing/2014/main" id="{1865F7A8-32C9-544E-3A27-CA3553D73A96}"/>
              </a:ext>
            </a:extLst>
          </p:cNvPr>
          <p:cNvSpPr/>
          <p:nvPr/>
        </p:nvSpPr>
        <p:spPr>
          <a:xfrm>
            <a:off x="1530417" y="3747319"/>
            <a:ext cx="2946168" cy="9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l">
              <a:spcBef>
                <a:spcPts val="0"/>
              </a:spcBef>
              <a:buFont typeface="Arial" panose="020B0604020202020204" pitchFamily="34" charset="0"/>
              <a:buChar char="•"/>
            </a:pPr>
            <a:r>
              <a:rPr lang="nl-NL" sz="800" i="0" dirty="0">
                <a:solidFill>
                  <a:schemeClr val="tx1"/>
                </a:solidFill>
                <a:effectLst/>
                <a:latin typeface="Verdana" panose="020B0604030504040204" pitchFamily="34" charset="0"/>
                <a:ea typeface="Verdana" panose="020B0604030504040204" pitchFamily="34" charset="0"/>
              </a:rPr>
              <a:t>Formuleer strategische aandachtspunten om de visie, missie en ambitie te realiseren.</a:t>
            </a:r>
          </a:p>
        </p:txBody>
      </p:sp>
      <p:sp>
        <p:nvSpPr>
          <p:cNvPr id="22" name="Titel 5">
            <a:extLst>
              <a:ext uri="{FF2B5EF4-FFF2-40B4-BE49-F238E27FC236}">
                <a16:creationId xmlns:a16="http://schemas.microsoft.com/office/drawing/2014/main" id="{CCA700B6-1D6D-467F-F6BE-FD795281D640}"/>
              </a:ext>
            </a:extLst>
          </p:cNvPr>
          <p:cNvSpPr txBox="1">
            <a:spLocks/>
          </p:cNvSpPr>
          <p:nvPr/>
        </p:nvSpPr>
        <p:spPr>
          <a:xfrm>
            <a:off x="486000" y="609005"/>
            <a:ext cx="8172000" cy="936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i="1" kern="1200">
                <a:solidFill>
                  <a:schemeClr val="tx2"/>
                </a:solidFill>
                <a:latin typeface="+mj-lt"/>
                <a:ea typeface="+mj-ea"/>
                <a:cs typeface="+mj-cs"/>
              </a:defRPr>
            </a:lvl1pPr>
          </a:lstStyle>
          <a:p>
            <a:pPr algn="ctr"/>
            <a:r>
              <a:rPr lang="nl-NL" sz="2400" i="0" dirty="0">
                <a:latin typeface="Verdana" panose="020B0604030504040204" pitchFamily="34" charset="0"/>
                <a:ea typeface="Verdana" panose="020B0604030504040204" pitchFamily="34" charset="0"/>
              </a:rPr>
              <a:t>Strategisch kader</a:t>
            </a:r>
          </a:p>
        </p:txBody>
      </p:sp>
      <p:sp>
        <p:nvSpPr>
          <p:cNvPr id="4" name="Ondertitel 2">
            <a:extLst>
              <a:ext uri="{FF2B5EF4-FFF2-40B4-BE49-F238E27FC236}">
                <a16:creationId xmlns:a16="http://schemas.microsoft.com/office/drawing/2014/main" id="{29FFEC94-BBE3-9B97-5C5B-E40C0A52A955}"/>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51960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SOC-Diensten</a:t>
            </a:r>
          </a:p>
        </p:txBody>
      </p:sp>
      <p:graphicFrame>
        <p:nvGraphicFramePr>
          <p:cNvPr id="3" name="Tabel 2">
            <a:extLst>
              <a:ext uri="{FF2B5EF4-FFF2-40B4-BE49-F238E27FC236}">
                <a16:creationId xmlns:a16="http://schemas.microsoft.com/office/drawing/2014/main" id="{6CD28218-0BC4-09E4-FC6A-C9CE9821E304}"/>
              </a:ext>
            </a:extLst>
          </p:cNvPr>
          <p:cNvGraphicFramePr>
            <a:graphicFrameLocks noGrp="1"/>
          </p:cNvGraphicFramePr>
          <p:nvPr>
            <p:extLst>
              <p:ext uri="{D42A27DB-BD31-4B8C-83A1-F6EECF244321}">
                <p14:modId xmlns:p14="http://schemas.microsoft.com/office/powerpoint/2010/main" val="1625503736"/>
              </p:ext>
            </p:extLst>
          </p:nvPr>
        </p:nvGraphicFramePr>
        <p:xfrm>
          <a:off x="486000" y="1335455"/>
          <a:ext cx="8172000" cy="2033787"/>
        </p:xfrm>
        <a:graphic>
          <a:graphicData uri="http://schemas.openxmlformats.org/drawingml/2006/table">
            <a:tbl>
              <a:tblPr firstRow="1" bandRow="1">
                <a:tableStyleId>{5C22544A-7EE6-4342-B048-85BDC9FD1C3A}</a:tableStyleId>
              </a:tblPr>
              <a:tblGrid>
                <a:gridCol w="1952400">
                  <a:extLst>
                    <a:ext uri="{9D8B030D-6E8A-4147-A177-3AD203B41FA5}">
                      <a16:colId xmlns:a16="http://schemas.microsoft.com/office/drawing/2014/main" val="524189359"/>
                    </a:ext>
                  </a:extLst>
                </a:gridCol>
                <a:gridCol w="6219600">
                  <a:extLst>
                    <a:ext uri="{9D8B030D-6E8A-4147-A177-3AD203B41FA5}">
                      <a16:colId xmlns:a16="http://schemas.microsoft.com/office/drawing/2014/main" val="3689437689"/>
                    </a:ext>
                  </a:extLst>
                </a:gridCol>
              </a:tblGrid>
              <a:tr h="250707">
                <a:tc>
                  <a:txBody>
                    <a:bodyPr/>
                    <a:lstStyle/>
                    <a:p>
                      <a:r>
                        <a:rPr lang="nl-NL" sz="1000" dirty="0">
                          <a:latin typeface="Verdana" panose="020B0604030504040204" pitchFamily="34" charset="0"/>
                          <a:ea typeface="Verdana" panose="020B0604030504040204" pitchFamily="34" charset="0"/>
                        </a:rPr>
                        <a:t>Dienst</a:t>
                      </a:r>
                    </a:p>
                  </a:txBody>
                  <a:tcPr/>
                </a:tc>
                <a:tc>
                  <a:txBody>
                    <a:bodyPr/>
                    <a:lstStyle/>
                    <a:p>
                      <a:r>
                        <a:rPr lang="nl-NL" sz="1000" dirty="0">
                          <a:latin typeface="Verdana" panose="020B0604030504040204" pitchFamily="34" charset="0"/>
                          <a:ea typeface="Verdana" panose="020B0604030504040204" pitchFamily="34" charset="0"/>
                        </a:rPr>
                        <a:t>Beschrijving</a:t>
                      </a:r>
                    </a:p>
                  </a:txBody>
                  <a:tcPr/>
                </a:tc>
                <a:extLst>
                  <a:ext uri="{0D108BD9-81ED-4DB2-BD59-A6C34878D82A}">
                    <a16:rowId xmlns:a16="http://schemas.microsoft.com/office/drawing/2014/main" val="3459237128"/>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Incident Response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txBody>
                  <a:tcPr/>
                </a:tc>
                <a:extLst>
                  <a:ext uri="{0D108BD9-81ED-4DB2-BD59-A6C34878D82A}">
                    <a16:rowId xmlns:a16="http://schemas.microsoft.com/office/drawing/2014/main" val="3647318713"/>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Security Log Management</a:t>
                      </a:r>
                    </a:p>
                  </a:txBody>
                  <a:tcPr/>
                </a:tc>
                <a:tc>
                  <a:txBody>
                    <a:bodyPr/>
                    <a:lstStyle/>
                    <a:p>
                      <a:pPr marL="171450" indent="-171450">
                        <a:buFont typeface="Arial" panose="020B0604020202020204" pitchFamily="34" charset="0"/>
                        <a:buChar char="•"/>
                      </a:pPr>
                      <a:r>
                        <a:rPr lang="en-US" sz="900" dirty="0">
                          <a:solidFill>
                            <a:schemeClr val="tx1"/>
                          </a:solidFill>
                          <a:latin typeface="Verdana" panose="020B0604030504040204" pitchFamily="34" charset="0"/>
                          <a:ea typeface="Verdana" panose="020B0604030504040204" pitchFamily="34" charset="0"/>
                        </a:rPr>
                        <a:t>&lt;</a:t>
                      </a:r>
                      <a:r>
                        <a:rPr lang="nl-NL" sz="900" dirty="0">
                          <a:solidFill>
                            <a:schemeClr val="tx1"/>
                          </a:solidFill>
                          <a:latin typeface="Verdana" panose="020B0604030504040204" pitchFamily="34" charset="0"/>
                          <a:ea typeface="Verdana" panose="020B0604030504040204" pitchFamily="34" charset="0"/>
                        </a:rPr>
                        <a:t>Item&gt;</a:t>
                      </a:r>
                    </a:p>
                    <a:p>
                      <a:pPr marL="171450" indent="-171450">
                        <a:buFont typeface="Arial" panose="020B0604020202020204" pitchFamily="34" charset="0"/>
                        <a:buChar char="•"/>
                      </a:pPr>
                      <a:r>
                        <a:rPr lang="en-US" sz="900" dirty="0">
                          <a:solidFill>
                            <a:schemeClr val="tx1"/>
                          </a:solidFill>
                          <a:latin typeface="Verdana" panose="020B0604030504040204" pitchFamily="34" charset="0"/>
                          <a:ea typeface="Verdana" panose="020B0604030504040204" pitchFamily="34" charset="0"/>
                        </a:rPr>
                        <a:t>&lt;</a:t>
                      </a:r>
                      <a:r>
                        <a:rPr lang="nl-NL" sz="900" dirty="0">
                          <a:solidFill>
                            <a:schemeClr val="tx1"/>
                          </a:solidFill>
                          <a:latin typeface="Verdana" panose="020B0604030504040204" pitchFamily="34" charset="0"/>
                          <a:ea typeface="Verdana" panose="020B0604030504040204" pitchFamily="34" charset="0"/>
                        </a:rPr>
                        <a:t>Item&gt;</a:t>
                      </a:r>
                    </a:p>
                  </a:txBody>
                  <a:tcPr/>
                </a:tc>
                <a:extLst>
                  <a:ext uri="{0D108BD9-81ED-4DB2-BD59-A6C34878D82A}">
                    <a16:rowId xmlns:a16="http://schemas.microsoft.com/office/drawing/2014/main" val="1825249493"/>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Kwetsbaarhedenbeheer</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solidFill>
                            <a:schemeClr val="tx1"/>
                          </a:solidFill>
                          <a:latin typeface="Verdana" panose="020B0604030504040204" pitchFamily="34" charset="0"/>
                          <a:ea typeface="Verdana" panose="020B0604030504040204" pitchFamily="34" charset="0"/>
                        </a:rPr>
                        <a:t>&lt;</a:t>
                      </a:r>
                      <a:r>
                        <a:rPr lang="nl-NL" sz="900" dirty="0">
                          <a:solidFill>
                            <a:schemeClr val="tx1"/>
                          </a:solidFill>
                          <a:latin typeface="Verdana" panose="020B0604030504040204" pitchFamily="34" charset="0"/>
                          <a:ea typeface="Verdana" panose="020B0604030504040204" pitchFamily="34" charset="0"/>
                        </a:rPr>
                        <a:t>Item&gt;</a:t>
                      </a:r>
                    </a:p>
                  </a:txBody>
                  <a:tcPr/>
                </a:tc>
                <a:extLst>
                  <a:ext uri="{0D108BD9-81ED-4DB2-BD59-A6C34878D82A}">
                    <a16:rowId xmlns:a16="http://schemas.microsoft.com/office/drawing/2014/main" val="1639990416"/>
                  </a:ext>
                </a:extLst>
              </a:tr>
              <a:tr h="0">
                <a:tc>
                  <a:txBody>
                    <a:bodyPr/>
                    <a:lstStyle/>
                    <a:p>
                      <a:r>
                        <a:rPr lang="nl-NL" sz="900" dirty="0">
                          <a:solidFill>
                            <a:schemeClr val="tx1"/>
                          </a:solidFill>
                          <a:latin typeface="Verdana" panose="020B0604030504040204" pitchFamily="34" charset="0"/>
                          <a:ea typeface="Verdana" panose="020B0604030504040204" pitchFamily="34" charset="0"/>
                        </a:rPr>
                        <a:t>Monitoring &amp; Detectie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dirty="0">
                          <a:solidFill>
                            <a:schemeClr val="tx1"/>
                          </a:solidFill>
                          <a:latin typeface="Verdana" panose="020B0604030504040204" pitchFamily="34" charset="0"/>
                          <a:ea typeface="Verdana" panose="020B0604030504040204" pitchFamily="34" charset="0"/>
                        </a:rPr>
                        <a:t>Etc.</a:t>
                      </a:r>
                    </a:p>
                  </a:txBody>
                  <a:tcPr/>
                </a:tc>
                <a:extLst>
                  <a:ext uri="{0D108BD9-81ED-4DB2-BD59-A6C34878D82A}">
                    <a16:rowId xmlns:a16="http://schemas.microsoft.com/office/drawing/2014/main" val="2856849495"/>
                  </a:ext>
                </a:extLst>
              </a:tr>
              <a:tr h="0">
                <a:tc>
                  <a:txBody>
                    <a:bodyPr/>
                    <a:lstStyle/>
                    <a:p>
                      <a:r>
                        <a:rPr lang="en-US" sz="900" dirty="0">
                          <a:solidFill>
                            <a:schemeClr val="tx1"/>
                          </a:solidFill>
                          <a:latin typeface="Verdana" panose="020B0604030504040204" pitchFamily="34" charset="0"/>
                          <a:ea typeface="Verdana" panose="020B0604030504040204" pitchFamily="34" charset="0"/>
                        </a:rPr>
                        <a:t>Etc.</a:t>
                      </a:r>
                      <a:endParaRPr lang="nl-NL" sz="900" dirty="0">
                        <a:solidFill>
                          <a:schemeClr val="tx1"/>
                        </a:solidFill>
                        <a:latin typeface="Verdana" panose="020B0604030504040204" pitchFamily="34" charset="0"/>
                        <a:ea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900" dirty="0">
                        <a:solidFill>
                          <a:schemeClr val="tx1"/>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413604376"/>
                  </a:ext>
                </a:extLst>
              </a:tr>
              <a:tr h="0">
                <a:tc>
                  <a:txBody>
                    <a:bodyPr/>
                    <a:lstStyle/>
                    <a:p>
                      <a:endParaRPr lang="nl-NL" sz="900" dirty="0">
                        <a:solidFill>
                          <a:schemeClr val="tx1"/>
                        </a:solidFill>
                        <a:latin typeface="Verdana" panose="020B0604030504040204" pitchFamily="34" charset="0"/>
                        <a:ea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900" dirty="0">
                        <a:solidFill>
                          <a:schemeClr val="tx1"/>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899011309"/>
                  </a:ext>
                </a:extLst>
              </a:tr>
            </a:tbl>
          </a:graphicData>
        </a:graphic>
      </p:graphicFrame>
      <p:pic>
        <p:nvPicPr>
          <p:cNvPr id="4" name="Afbeelding 3">
            <a:extLst>
              <a:ext uri="{FF2B5EF4-FFF2-40B4-BE49-F238E27FC236}">
                <a16:creationId xmlns:a16="http://schemas.microsoft.com/office/drawing/2014/main" id="{920A5B35-24CA-EAFF-EDDF-36EA4108FC6E}"/>
              </a:ext>
            </a:extLst>
          </p:cNvPr>
          <p:cNvPicPr>
            <a:picLocks noChangeAspect="1"/>
          </p:cNvPicPr>
          <p:nvPr/>
        </p:nvPicPr>
        <p:blipFill>
          <a:blip r:embed="rId3"/>
          <a:stretch>
            <a:fillRect/>
          </a:stretch>
        </p:blipFill>
        <p:spPr>
          <a:xfrm>
            <a:off x="-2" y="4937966"/>
            <a:ext cx="9144000" cy="205534"/>
          </a:xfrm>
          <a:prstGeom prst="rect">
            <a:avLst/>
          </a:prstGeom>
        </p:spPr>
      </p:pic>
      <p:sp>
        <p:nvSpPr>
          <p:cNvPr id="5" name="Ondertitel 2">
            <a:extLst>
              <a:ext uri="{FF2B5EF4-FFF2-40B4-BE49-F238E27FC236}">
                <a16:creationId xmlns:a16="http://schemas.microsoft.com/office/drawing/2014/main" id="{E1200C79-4C33-FC17-3E3B-FE13EB98D1CF}"/>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8" name="Ondertitel 2">
            <a:extLst>
              <a:ext uri="{FF2B5EF4-FFF2-40B4-BE49-F238E27FC236}">
                <a16:creationId xmlns:a16="http://schemas.microsoft.com/office/drawing/2014/main" id="{D0B95B56-0FF2-BBAE-80A2-AC5F9C6896E8}"/>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85639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Target Operating Model (Organisatiemodel)</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graphicFrame>
        <p:nvGraphicFramePr>
          <p:cNvPr id="5" name="Diagram 4">
            <a:extLst>
              <a:ext uri="{FF2B5EF4-FFF2-40B4-BE49-F238E27FC236}">
                <a16:creationId xmlns:a16="http://schemas.microsoft.com/office/drawing/2014/main" id="{4E59E45E-09FC-CD72-A9A3-604A6D4B3472}"/>
              </a:ext>
            </a:extLst>
          </p:cNvPr>
          <p:cNvGraphicFramePr/>
          <p:nvPr>
            <p:extLst>
              <p:ext uri="{D42A27DB-BD31-4B8C-83A1-F6EECF244321}">
                <p14:modId xmlns:p14="http://schemas.microsoft.com/office/powerpoint/2010/main" val="4106665892"/>
              </p:ext>
            </p:extLst>
          </p:nvPr>
        </p:nvGraphicFramePr>
        <p:xfrm>
          <a:off x="1481413" y="1652209"/>
          <a:ext cx="3753842" cy="2954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hthoek 5">
            <a:extLst>
              <a:ext uri="{FF2B5EF4-FFF2-40B4-BE49-F238E27FC236}">
                <a16:creationId xmlns:a16="http://schemas.microsoft.com/office/drawing/2014/main" id="{118D9B6C-FD83-C3C1-0B57-303CA493B17A}"/>
              </a:ext>
            </a:extLst>
          </p:cNvPr>
          <p:cNvSpPr/>
          <p:nvPr/>
        </p:nvSpPr>
        <p:spPr>
          <a:xfrm>
            <a:off x="486000" y="1494178"/>
            <a:ext cx="1666648" cy="865403"/>
          </a:xfrm>
          <a:prstGeom prst="rect">
            <a:avLst/>
          </a:prstGeom>
          <a:noFill/>
          <a:ln w="12700" cap="flat" cmpd="sng" algn="ctr">
            <a:solidFill>
              <a:srgbClr val="ED7D31"/>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ED7D31"/>
                </a:solidFill>
                <a:effectLst/>
                <a:uLnTx/>
                <a:uFillTx/>
                <a:latin typeface="Verdana" panose="020B0604030504040204" pitchFamily="34" charset="0"/>
                <a:ea typeface="Verdana" panose="020B0604030504040204" pitchFamily="34" charset="0"/>
                <a:cs typeface="+mn-cs"/>
              </a:rPr>
              <a:t>Security Log Management: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ED7D31"/>
                </a:solidFill>
                <a:effectLst/>
                <a:uLnTx/>
                <a:uFillTx/>
                <a:latin typeface="Verdana" panose="020B0604030504040204" pitchFamily="34" charset="0"/>
                <a:ea typeface="Verdana" panose="020B0604030504040204" pitchFamily="34" charset="0"/>
                <a:cs typeface="+mn-cs"/>
              </a:rPr>
              <a:t>&lt;Taken&gt;</a:t>
            </a:r>
          </a:p>
        </p:txBody>
      </p:sp>
      <p:sp>
        <p:nvSpPr>
          <p:cNvPr id="10" name="Rechthoek 9">
            <a:extLst>
              <a:ext uri="{FF2B5EF4-FFF2-40B4-BE49-F238E27FC236}">
                <a16:creationId xmlns:a16="http://schemas.microsoft.com/office/drawing/2014/main" id="{AD6684C3-218B-A0CD-86E2-F62065956B0E}"/>
              </a:ext>
            </a:extLst>
          </p:cNvPr>
          <p:cNvSpPr/>
          <p:nvPr/>
        </p:nvSpPr>
        <p:spPr>
          <a:xfrm>
            <a:off x="4564019" y="1494178"/>
            <a:ext cx="1666648" cy="867429"/>
          </a:xfrm>
          <a:prstGeom prst="rect">
            <a:avLst/>
          </a:prstGeom>
          <a:noFill/>
          <a:ln w="12700" cap="flat" cmpd="sng" algn="ctr">
            <a:solidFill>
              <a:sysClr val="window" lastClr="FFFFFF">
                <a:lumMod val="65000"/>
              </a:sysClr>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rPr>
              <a:t>Kwetsbaarhedenbeheer:</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rPr>
              <a:t>&lt;Taken&gt;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800" b="0"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endParaRPr>
          </a:p>
        </p:txBody>
      </p:sp>
      <p:sp>
        <p:nvSpPr>
          <p:cNvPr id="11" name="Rechthoek 10">
            <a:extLst>
              <a:ext uri="{FF2B5EF4-FFF2-40B4-BE49-F238E27FC236}">
                <a16:creationId xmlns:a16="http://schemas.microsoft.com/office/drawing/2014/main" id="{B3B72556-3B4F-97BB-2B65-2539E977E930}"/>
              </a:ext>
            </a:extLst>
          </p:cNvPr>
          <p:cNvSpPr/>
          <p:nvPr/>
        </p:nvSpPr>
        <p:spPr>
          <a:xfrm>
            <a:off x="4564019" y="3803232"/>
            <a:ext cx="1666648" cy="867429"/>
          </a:xfrm>
          <a:prstGeom prst="rect">
            <a:avLst/>
          </a:prstGeom>
          <a:noFill/>
          <a:ln w="12700" cap="flat" cmpd="sng" algn="ctr">
            <a:solidFill>
              <a:srgbClr val="FFC000"/>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FFC000"/>
                </a:solidFill>
                <a:effectLst/>
                <a:uLnTx/>
                <a:uFillTx/>
                <a:latin typeface="Verdana" panose="020B0604030504040204" pitchFamily="34" charset="0"/>
                <a:ea typeface="Verdana" panose="020B0604030504040204" pitchFamily="34" charset="0"/>
                <a:cs typeface="+mn-cs"/>
              </a:rPr>
              <a:t>Incident Response: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FFC000"/>
                </a:solidFill>
                <a:effectLst/>
                <a:uLnTx/>
                <a:uFillTx/>
                <a:latin typeface="Verdana" panose="020B0604030504040204" pitchFamily="34" charset="0"/>
                <a:ea typeface="Verdana" panose="020B0604030504040204" pitchFamily="34" charset="0"/>
                <a:cs typeface="+mn-cs"/>
              </a:rPr>
              <a:t>&lt;Taken&gt;</a:t>
            </a:r>
          </a:p>
        </p:txBody>
      </p:sp>
      <p:sp>
        <p:nvSpPr>
          <p:cNvPr id="12" name="Rechthoek 11">
            <a:extLst>
              <a:ext uri="{FF2B5EF4-FFF2-40B4-BE49-F238E27FC236}">
                <a16:creationId xmlns:a16="http://schemas.microsoft.com/office/drawing/2014/main" id="{F784448D-5E83-A2F8-45ED-1401CFC8D25C}"/>
              </a:ext>
            </a:extLst>
          </p:cNvPr>
          <p:cNvSpPr/>
          <p:nvPr/>
        </p:nvSpPr>
        <p:spPr>
          <a:xfrm>
            <a:off x="486000" y="3803232"/>
            <a:ext cx="1666649" cy="867430"/>
          </a:xfrm>
          <a:prstGeom prst="rect">
            <a:avLst/>
          </a:prstGeom>
          <a:noFill/>
          <a:ln w="12700" cap="flat" cmpd="sng" algn="ctr">
            <a:solidFill>
              <a:srgbClr val="4472C4"/>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4472C4"/>
                </a:solidFill>
                <a:effectLst/>
                <a:uLnTx/>
                <a:uFillTx/>
                <a:latin typeface="Verdana" panose="020B0604030504040204" pitchFamily="34" charset="0"/>
                <a:ea typeface="Verdana" panose="020B0604030504040204" pitchFamily="34" charset="0"/>
                <a:cs typeface="+mn-cs"/>
              </a:rPr>
              <a:t>Monitoring &amp; Detectie: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4472C4"/>
                </a:solidFill>
                <a:effectLst/>
                <a:uLnTx/>
                <a:uFillTx/>
                <a:latin typeface="Verdana" panose="020B0604030504040204" pitchFamily="34" charset="0"/>
                <a:ea typeface="Verdana" panose="020B0604030504040204" pitchFamily="34" charset="0"/>
                <a:cs typeface="+mn-cs"/>
              </a:rPr>
              <a:t>&lt;Taken&gt;</a:t>
            </a:r>
          </a:p>
        </p:txBody>
      </p:sp>
      <p:sp>
        <p:nvSpPr>
          <p:cNvPr id="13" name="Rechthoek 12">
            <a:extLst>
              <a:ext uri="{FF2B5EF4-FFF2-40B4-BE49-F238E27FC236}">
                <a16:creationId xmlns:a16="http://schemas.microsoft.com/office/drawing/2014/main" id="{B44D2128-DA8E-9B92-68FB-EF2B1404021B}"/>
              </a:ext>
            </a:extLst>
          </p:cNvPr>
          <p:cNvSpPr/>
          <p:nvPr/>
        </p:nvSpPr>
        <p:spPr>
          <a:xfrm>
            <a:off x="486000" y="2673548"/>
            <a:ext cx="1184538" cy="865403"/>
          </a:xfrm>
          <a:prstGeom prst="rect">
            <a:avLst/>
          </a:prstGeom>
          <a:noFill/>
          <a:ln w="12700" cap="flat" cmpd="sng" algn="ctr">
            <a:solidFill>
              <a:srgbClr val="70AD47"/>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err="1">
                <a:ln>
                  <a:noFill/>
                </a:ln>
                <a:solidFill>
                  <a:srgbClr val="70AD47"/>
                </a:solidFill>
                <a:effectLst/>
                <a:uLnTx/>
                <a:uFillTx/>
                <a:latin typeface="Verdana" panose="020B0604030504040204" pitchFamily="34" charset="0"/>
                <a:ea typeface="Verdana" panose="020B0604030504040204" pitchFamily="34" charset="0"/>
                <a:cs typeface="+mn-cs"/>
              </a:rPr>
              <a:t>Threat</a:t>
            </a:r>
            <a:r>
              <a:rPr kumimoji="0" lang="nl-NL" sz="800" b="1" i="0" u="none" strike="noStrike" kern="1200" cap="none" spc="0" normalizeH="0" baseline="0" noProof="0" dirty="0">
                <a:ln>
                  <a:noFill/>
                </a:ln>
                <a:solidFill>
                  <a:srgbClr val="70AD47"/>
                </a:solidFill>
                <a:effectLst/>
                <a:uLnTx/>
                <a:uFillTx/>
                <a:latin typeface="Verdana" panose="020B0604030504040204" pitchFamily="34" charset="0"/>
                <a:ea typeface="Verdana" panose="020B0604030504040204" pitchFamily="34" charset="0"/>
                <a:cs typeface="+mn-cs"/>
              </a:rPr>
              <a:t> Intelligence: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92D050"/>
                </a:solidFill>
                <a:effectLst/>
                <a:uLnTx/>
                <a:uFillTx/>
                <a:latin typeface="Verdana" panose="020B0604030504040204" pitchFamily="34" charset="0"/>
                <a:ea typeface="Verdana" panose="020B0604030504040204" pitchFamily="34" charset="0"/>
                <a:cs typeface="+mn-cs"/>
              </a:rPr>
              <a:t>&lt;Taken&gt;</a:t>
            </a:r>
          </a:p>
        </p:txBody>
      </p:sp>
      <p:sp>
        <p:nvSpPr>
          <p:cNvPr id="3" name="Rechthoek 2">
            <a:extLst>
              <a:ext uri="{FF2B5EF4-FFF2-40B4-BE49-F238E27FC236}">
                <a16:creationId xmlns:a16="http://schemas.microsoft.com/office/drawing/2014/main" id="{BFE125BA-223B-A46E-AFC9-5ACA499D0001}"/>
              </a:ext>
            </a:extLst>
          </p:cNvPr>
          <p:cNvSpPr/>
          <p:nvPr/>
        </p:nvSpPr>
        <p:spPr>
          <a:xfrm>
            <a:off x="6975390" y="1494178"/>
            <a:ext cx="1666648" cy="3176484"/>
          </a:xfrm>
          <a:prstGeom prst="rect">
            <a:avLst/>
          </a:prstGeom>
          <a:noFill/>
          <a:ln w="12700" cap="flat" cmpd="sng" algn="ctr">
            <a:solidFill>
              <a:srgbClr val="5B9BD5"/>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rPr>
              <a:t>Regie: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rPr>
              <a:t>&lt;Taken&gt;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800" b="0"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endParaRPr>
          </a:p>
        </p:txBody>
      </p:sp>
      <p:sp>
        <p:nvSpPr>
          <p:cNvPr id="4" name="Ondertitel 2">
            <a:extLst>
              <a:ext uri="{FF2B5EF4-FFF2-40B4-BE49-F238E27FC236}">
                <a16:creationId xmlns:a16="http://schemas.microsoft.com/office/drawing/2014/main" id="{B7E3A308-9833-B2B2-7ACD-F2A56D5C8390}"/>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881030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Doelen &amp; Doelstellingen</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graphicFrame>
        <p:nvGraphicFramePr>
          <p:cNvPr id="15" name="Tabel 3">
            <a:extLst>
              <a:ext uri="{FF2B5EF4-FFF2-40B4-BE49-F238E27FC236}">
                <a16:creationId xmlns:a16="http://schemas.microsoft.com/office/drawing/2014/main" id="{6A55EEC6-BBD7-DF7D-E085-4399B1EE0DC1}"/>
              </a:ext>
            </a:extLst>
          </p:cNvPr>
          <p:cNvGraphicFramePr>
            <a:graphicFrameLocks/>
          </p:cNvGraphicFramePr>
          <p:nvPr>
            <p:extLst>
              <p:ext uri="{D42A27DB-BD31-4B8C-83A1-F6EECF244321}">
                <p14:modId xmlns:p14="http://schemas.microsoft.com/office/powerpoint/2010/main" val="1225017288"/>
              </p:ext>
            </p:extLst>
          </p:nvPr>
        </p:nvGraphicFramePr>
        <p:xfrm>
          <a:off x="486000" y="1678256"/>
          <a:ext cx="7819800" cy="2856238"/>
        </p:xfrm>
        <a:graphic>
          <a:graphicData uri="http://schemas.openxmlformats.org/drawingml/2006/table">
            <a:tbl>
              <a:tblPr firstRow="1" bandRow="1">
                <a:tableStyleId>{5C22544A-7EE6-4342-B048-85BDC9FD1C3A}</a:tableStyleId>
              </a:tblPr>
              <a:tblGrid>
                <a:gridCol w="1954950">
                  <a:extLst>
                    <a:ext uri="{9D8B030D-6E8A-4147-A177-3AD203B41FA5}">
                      <a16:colId xmlns:a16="http://schemas.microsoft.com/office/drawing/2014/main" val="2253412015"/>
                    </a:ext>
                  </a:extLst>
                </a:gridCol>
                <a:gridCol w="1954950">
                  <a:extLst>
                    <a:ext uri="{9D8B030D-6E8A-4147-A177-3AD203B41FA5}">
                      <a16:colId xmlns:a16="http://schemas.microsoft.com/office/drawing/2014/main" val="1463596776"/>
                    </a:ext>
                  </a:extLst>
                </a:gridCol>
                <a:gridCol w="1954950">
                  <a:extLst>
                    <a:ext uri="{9D8B030D-6E8A-4147-A177-3AD203B41FA5}">
                      <a16:colId xmlns:a16="http://schemas.microsoft.com/office/drawing/2014/main" val="787775394"/>
                    </a:ext>
                  </a:extLst>
                </a:gridCol>
                <a:gridCol w="1954950">
                  <a:extLst>
                    <a:ext uri="{9D8B030D-6E8A-4147-A177-3AD203B41FA5}">
                      <a16:colId xmlns:a16="http://schemas.microsoft.com/office/drawing/2014/main" val="1805089816"/>
                    </a:ext>
                  </a:extLst>
                </a:gridCol>
              </a:tblGrid>
              <a:tr h="884074">
                <a:tc gridSpan="4">
                  <a:txBody>
                    <a:bodyPr/>
                    <a:lstStyle/>
                    <a:p>
                      <a:pPr algn="ctr"/>
                      <a:endParaRPr lang="nl-NL" sz="14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Doel (en) – Richtinggevend en op basis van de ambitie</a:t>
                      </a:r>
                    </a:p>
                    <a:p>
                      <a:pPr algn="ctr"/>
                      <a:endParaRPr lang="nl-NL" sz="1400" dirty="0">
                        <a:latin typeface="Verdana" panose="020B0604030504040204" pitchFamily="34" charset="0"/>
                        <a:ea typeface="Verdana" panose="020B0604030504040204" pitchFamily="34" charset="0"/>
                      </a:endParaRPr>
                    </a:p>
                  </a:txBody>
                  <a:tcPr/>
                </a:tc>
                <a:tc hMerge="1">
                  <a:txBody>
                    <a:bodyPr/>
                    <a:lstStyle/>
                    <a:p>
                      <a:endParaRPr lang="nl-NL" dirty="0"/>
                    </a:p>
                  </a:txBody>
                  <a:tcPr/>
                </a:tc>
                <a:tc hMerge="1">
                  <a:txBody>
                    <a:bodyPr/>
                    <a:lstStyle/>
                    <a:p>
                      <a:endParaRPr lang="nl-NL" dirty="0"/>
                    </a:p>
                  </a:txBody>
                  <a:tcPr/>
                </a:tc>
                <a:tc hMerge="1">
                  <a:txBody>
                    <a:bodyPr/>
                    <a:lstStyle/>
                    <a:p>
                      <a:endParaRPr lang="nl-NL" dirty="0"/>
                    </a:p>
                  </a:txBody>
                  <a:tcPr/>
                </a:tc>
                <a:extLst>
                  <a:ext uri="{0D108BD9-81ED-4DB2-BD59-A6C34878D82A}">
                    <a16:rowId xmlns:a16="http://schemas.microsoft.com/office/drawing/2014/main" val="3561391615"/>
                  </a:ext>
                </a:extLst>
              </a:tr>
              <a:tr h="340028">
                <a:tc rowSpan="4">
                  <a:txBody>
                    <a:bodyPr/>
                    <a:lstStyle/>
                    <a:p>
                      <a:endParaRPr lang="nl-NL" sz="12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Doelstellingen (Meetbaar)</a:t>
                      </a:r>
                    </a:p>
                    <a:p>
                      <a:endParaRPr lang="nl-NL" sz="1200" dirty="0">
                        <a:latin typeface="Verdana" panose="020B0604030504040204" pitchFamily="34" charset="0"/>
                        <a:ea typeface="Verdana" panose="020B0604030504040204" pitchFamily="34" charset="0"/>
                      </a:endParaRPr>
                    </a:p>
                    <a:p>
                      <a:pPr marL="514350" indent="-514350">
                        <a:buAutoNum type="arabicPeriod"/>
                      </a:pPr>
                      <a:r>
                        <a:rPr lang="nl-NL" sz="1200" dirty="0">
                          <a:latin typeface="Verdana" panose="020B0604030504040204" pitchFamily="34" charset="0"/>
                          <a:ea typeface="Verdana" panose="020B0604030504040204" pitchFamily="34" charset="0"/>
                        </a:rPr>
                        <a:t>...</a:t>
                      </a:r>
                    </a:p>
                    <a:p>
                      <a:pPr marL="514350" indent="-514350">
                        <a:buAutoNum type="arabicPeriod"/>
                      </a:pPr>
                      <a:r>
                        <a:rPr lang="nl-NL" sz="1200" dirty="0">
                          <a:latin typeface="Verdana" panose="020B0604030504040204" pitchFamily="34" charset="0"/>
                          <a:ea typeface="Verdana" panose="020B0604030504040204" pitchFamily="34" charset="0"/>
                        </a:rPr>
                        <a:t>...</a:t>
                      </a:r>
                    </a:p>
                  </a:txBody>
                  <a:tcPr/>
                </a:tc>
                <a:tc rowSpan="2">
                  <a:txBody>
                    <a:bodyPr/>
                    <a:lstStyle/>
                    <a:p>
                      <a:endParaRPr lang="nl-NL" sz="12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Implementatie Strategie</a:t>
                      </a:r>
                    </a:p>
                    <a:p>
                      <a:pPr algn="ctr"/>
                      <a:r>
                        <a:rPr lang="nl-NL" sz="1200" dirty="0">
                          <a:latin typeface="Verdana" panose="020B0604030504040204" pitchFamily="34" charset="0"/>
                          <a:ea typeface="Verdana" panose="020B0604030504040204" pitchFamily="34" charset="0"/>
                        </a:rPr>
                        <a:t>(Keuzes)</a:t>
                      </a:r>
                    </a:p>
                  </a:txBody>
                  <a:tcPr/>
                </a:tc>
                <a:tc gridSpan="2">
                  <a:txBody>
                    <a:bodyPr/>
                    <a:lstStyle/>
                    <a:p>
                      <a:pPr algn="ctr"/>
                      <a:r>
                        <a:rPr lang="nl-NL" sz="1200" dirty="0" err="1">
                          <a:latin typeface="Verdana" panose="020B0604030504040204" pitchFamily="34" charset="0"/>
                          <a:ea typeface="Verdana" panose="020B0604030504040204" pitchFamily="34" charset="0"/>
                        </a:rPr>
                        <a:t>Metrics</a:t>
                      </a:r>
                      <a:endParaRPr lang="nl-NL" sz="1200" dirty="0">
                        <a:latin typeface="Verdana" panose="020B0604030504040204" pitchFamily="34" charset="0"/>
                        <a:ea typeface="Verdana" panose="020B0604030504040204" pitchFamily="34" charset="0"/>
                      </a:endParaRPr>
                    </a:p>
                  </a:txBody>
                  <a:tcPr/>
                </a:tc>
                <a:tc hMerge="1">
                  <a:txBody>
                    <a:bodyPr/>
                    <a:lstStyle/>
                    <a:p>
                      <a:endParaRPr lang="nl-NL" sz="2800" dirty="0"/>
                    </a:p>
                  </a:txBody>
                  <a:tcPr/>
                </a:tc>
                <a:extLst>
                  <a:ext uri="{0D108BD9-81ED-4DB2-BD59-A6C34878D82A}">
                    <a16:rowId xmlns:a16="http://schemas.microsoft.com/office/drawing/2014/main" val="435786624"/>
                  </a:ext>
                </a:extLst>
              </a:tr>
              <a:tr h="612051">
                <a:tc vMerge="1">
                  <a:txBody>
                    <a:bodyPr/>
                    <a:lstStyle/>
                    <a:p>
                      <a:endParaRPr lang="nl-NL" dirty="0"/>
                    </a:p>
                  </a:txBody>
                  <a:tcPr/>
                </a:tc>
                <a:tc vMerge="1">
                  <a:txBody>
                    <a:bodyPr/>
                    <a:lstStyle/>
                    <a:p>
                      <a:endParaRPr lang="nl-NL" sz="2800" dirty="0"/>
                    </a:p>
                  </a:txBody>
                  <a:tcPr/>
                </a:tc>
                <a:tc>
                  <a:txBody>
                    <a:bodyPr/>
                    <a:lstStyle/>
                    <a:p>
                      <a:pPr algn="ctr"/>
                      <a:r>
                        <a:rPr lang="nl-NL" sz="1200" dirty="0">
                          <a:latin typeface="Verdana" panose="020B0604030504040204" pitchFamily="34" charset="0"/>
                          <a:ea typeface="Verdana" panose="020B0604030504040204" pitchFamily="34" charset="0"/>
                        </a:rPr>
                        <a:t>Dashboard</a:t>
                      </a:r>
                    </a:p>
                    <a:p>
                      <a:pPr algn="ctr"/>
                      <a:r>
                        <a:rPr lang="nl-NL" sz="1200" dirty="0">
                          <a:latin typeface="Verdana" panose="020B0604030504040204" pitchFamily="34" charset="0"/>
                          <a:ea typeface="Verdana" panose="020B0604030504040204" pitchFamily="34" charset="0"/>
                        </a:rPr>
                        <a:t>(Voortgang)</a:t>
                      </a:r>
                    </a:p>
                  </a:txBody>
                  <a:tcPr/>
                </a:tc>
                <a:tc>
                  <a:txBody>
                    <a:bodyPr/>
                    <a:lstStyle/>
                    <a:p>
                      <a:pPr algn="ctr"/>
                      <a:r>
                        <a:rPr lang="nl-NL" sz="1200" dirty="0">
                          <a:latin typeface="Verdana" panose="020B0604030504040204" pitchFamily="34" charset="0"/>
                          <a:ea typeface="Verdana" panose="020B0604030504040204" pitchFamily="34" charset="0"/>
                        </a:rPr>
                        <a:t>Initiatieven/Acties</a:t>
                      </a:r>
                    </a:p>
                    <a:p>
                      <a:pPr algn="ctr"/>
                      <a:r>
                        <a:rPr lang="nl-NL" sz="1200" dirty="0">
                          <a:latin typeface="Verdana" panose="020B0604030504040204" pitchFamily="34" charset="0"/>
                          <a:ea typeface="Verdana" panose="020B0604030504040204" pitchFamily="34" charset="0"/>
                        </a:rPr>
                        <a:t>(Werk)</a:t>
                      </a:r>
                    </a:p>
                  </a:txBody>
                  <a:tcPr/>
                </a:tc>
                <a:extLst>
                  <a:ext uri="{0D108BD9-81ED-4DB2-BD59-A6C34878D82A}">
                    <a16:rowId xmlns:a16="http://schemas.microsoft.com/office/drawing/2014/main" val="3458724491"/>
                  </a:ext>
                </a:extLst>
              </a:tr>
              <a:tr h="340028">
                <a:tc vMerge="1">
                  <a:txBody>
                    <a:bodyPr/>
                    <a:lstStyle/>
                    <a:p>
                      <a:endParaRPr lang="nl-NL"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latin typeface="Verdana" panose="020B0604030504040204" pitchFamily="34" charset="0"/>
                          <a:ea typeface="Verdana" panose="020B0604030504040204" pitchFamily="34" charset="0"/>
                        </a:rPr>
                        <a:t>1. ...</a:t>
                      </a:r>
                    </a:p>
                  </a:txBody>
                  <a:tcPr/>
                </a:tc>
                <a:tc>
                  <a:txBody>
                    <a:bodyPr/>
                    <a:lstStyle/>
                    <a:p>
                      <a:endParaRPr lang="nl-NL" sz="1200" dirty="0">
                        <a:latin typeface="Verdana" panose="020B0604030504040204" pitchFamily="34" charset="0"/>
                        <a:ea typeface="Verdana" panose="020B0604030504040204" pitchFamily="34" charset="0"/>
                      </a:endParaRPr>
                    </a:p>
                  </a:txBody>
                  <a:tcPr/>
                </a:tc>
                <a:tc>
                  <a:txBody>
                    <a:bodyPr/>
                    <a:lstStyle/>
                    <a:p>
                      <a:endParaRPr lang="nl-NL" sz="12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323291522"/>
                  </a:ext>
                </a:extLst>
              </a:tr>
              <a:tr h="680057">
                <a:tc vMerge="1">
                  <a:txBody>
                    <a:bodyPr/>
                    <a:lstStyle/>
                    <a:p>
                      <a:endParaRPr lang="nl-N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latin typeface="Verdana" panose="020B0604030504040204" pitchFamily="34" charset="0"/>
                          <a:ea typeface="Verdana" panose="020B0604030504040204" pitchFamily="34" charset="0"/>
                        </a:rPr>
                        <a:t>2. ...</a:t>
                      </a:r>
                    </a:p>
                  </a:txBody>
                  <a:tcPr/>
                </a:tc>
                <a:tc>
                  <a:txBody>
                    <a:bodyPr/>
                    <a:lstStyle/>
                    <a:p>
                      <a:endParaRPr lang="nl-NL" sz="1200" dirty="0">
                        <a:latin typeface="Verdana" panose="020B0604030504040204" pitchFamily="34" charset="0"/>
                        <a:ea typeface="Verdana" panose="020B0604030504040204" pitchFamily="34" charset="0"/>
                      </a:endParaRPr>
                    </a:p>
                  </a:txBody>
                  <a:tcPr/>
                </a:tc>
                <a:tc>
                  <a:txBody>
                    <a:bodyPr/>
                    <a:lstStyle/>
                    <a:p>
                      <a:endParaRPr lang="nl-NL" sz="12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796750874"/>
                  </a:ext>
                </a:extLst>
              </a:tr>
            </a:tbl>
          </a:graphicData>
        </a:graphic>
      </p:graphicFrame>
      <p:sp>
        <p:nvSpPr>
          <p:cNvPr id="16" name="Pijl: omlaag 15">
            <a:extLst>
              <a:ext uri="{FF2B5EF4-FFF2-40B4-BE49-F238E27FC236}">
                <a16:creationId xmlns:a16="http://schemas.microsoft.com/office/drawing/2014/main" id="{347BC00B-04C5-22F1-2E45-9DFC99B67556}"/>
              </a:ext>
            </a:extLst>
          </p:cNvPr>
          <p:cNvSpPr/>
          <p:nvPr/>
        </p:nvSpPr>
        <p:spPr>
          <a:xfrm>
            <a:off x="1327897" y="2411911"/>
            <a:ext cx="152235" cy="24875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7" name="Pijl: omlaag 16">
            <a:extLst>
              <a:ext uri="{FF2B5EF4-FFF2-40B4-BE49-F238E27FC236}">
                <a16:creationId xmlns:a16="http://schemas.microsoft.com/office/drawing/2014/main" id="{FAD84910-ECCA-26BE-82BB-388AF56391D1}"/>
              </a:ext>
            </a:extLst>
          </p:cNvPr>
          <p:cNvSpPr/>
          <p:nvPr/>
        </p:nvSpPr>
        <p:spPr>
          <a:xfrm>
            <a:off x="3332696" y="2411911"/>
            <a:ext cx="152235" cy="24875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8" name="Pijl: rechts 17">
            <a:extLst>
              <a:ext uri="{FF2B5EF4-FFF2-40B4-BE49-F238E27FC236}">
                <a16:creationId xmlns:a16="http://schemas.microsoft.com/office/drawing/2014/main" id="{328B3B08-C322-6047-6607-DDA0317A9CA9}"/>
              </a:ext>
            </a:extLst>
          </p:cNvPr>
          <p:cNvSpPr/>
          <p:nvPr/>
        </p:nvSpPr>
        <p:spPr>
          <a:xfrm>
            <a:off x="4145280" y="321325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9" name="Pijl: rechts 18">
            <a:extLst>
              <a:ext uri="{FF2B5EF4-FFF2-40B4-BE49-F238E27FC236}">
                <a16:creationId xmlns:a16="http://schemas.microsoft.com/office/drawing/2014/main" id="{8A0A7E9B-7873-0108-633C-F40ECAEF3879}"/>
              </a:ext>
            </a:extLst>
          </p:cNvPr>
          <p:cNvSpPr/>
          <p:nvPr/>
        </p:nvSpPr>
        <p:spPr>
          <a:xfrm>
            <a:off x="4145280" y="364439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20" name="Pijl: rechts 19">
            <a:extLst>
              <a:ext uri="{FF2B5EF4-FFF2-40B4-BE49-F238E27FC236}">
                <a16:creationId xmlns:a16="http://schemas.microsoft.com/office/drawing/2014/main" id="{80EFCDB4-48FF-7F89-ECDC-0C12CAABC132}"/>
              </a:ext>
            </a:extLst>
          </p:cNvPr>
          <p:cNvSpPr/>
          <p:nvPr/>
        </p:nvSpPr>
        <p:spPr>
          <a:xfrm>
            <a:off x="4145280" y="4102715"/>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21" name="Pijl: rechts 20">
            <a:extLst>
              <a:ext uri="{FF2B5EF4-FFF2-40B4-BE49-F238E27FC236}">
                <a16:creationId xmlns:a16="http://schemas.microsoft.com/office/drawing/2014/main" id="{96C815E8-84BE-32CF-3935-AA4A9CF410C9}"/>
              </a:ext>
            </a:extLst>
          </p:cNvPr>
          <p:cNvSpPr/>
          <p:nvPr/>
        </p:nvSpPr>
        <p:spPr>
          <a:xfrm>
            <a:off x="6075715" y="321325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3" name="Ondertitel 2">
            <a:extLst>
              <a:ext uri="{FF2B5EF4-FFF2-40B4-BE49-F238E27FC236}">
                <a16:creationId xmlns:a16="http://schemas.microsoft.com/office/drawing/2014/main" id="{9F6E6DAC-9662-316D-FA63-148BCD9C8FBA}"/>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Mini-strategie Template</a:t>
            </a:r>
          </a:p>
        </p:txBody>
      </p:sp>
    </p:spTree>
    <p:extLst>
      <p:ext uri="{BB962C8B-B14F-4D97-AF65-F5344CB8AC3E}">
        <p14:creationId xmlns:p14="http://schemas.microsoft.com/office/powerpoint/2010/main" val="4272589575"/>
      </p:ext>
    </p:extLst>
  </p:cSld>
  <p:clrMapOvr>
    <a:masterClrMapping/>
  </p:clrMapOvr>
</p:sld>
</file>

<file path=ppt/theme/theme1.xml><?xml version="1.0" encoding="utf-8"?>
<a:theme xmlns:a="http://schemas.openxmlformats.org/drawingml/2006/main" name="Custom Design">
  <a:themeElements>
    <a:clrScheme name="NCSC - VSSR kleuren">
      <a:dk1>
        <a:srgbClr val="000000"/>
      </a:dk1>
      <a:lt1>
        <a:srgbClr val="FFFFFF"/>
      </a:lt1>
      <a:dk2>
        <a:srgbClr val="007BC7"/>
      </a:dk2>
      <a:lt2>
        <a:srgbClr val="F3F3F3"/>
      </a:lt2>
      <a:accent1>
        <a:srgbClr val="76D2B6"/>
      </a:accent1>
      <a:accent2>
        <a:srgbClr val="59BCBA"/>
      </a:accent2>
      <a:accent3>
        <a:srgbClr val="3BA7BF"/>
      </a:accent3>
      <a:accent4>
        <a:srgbClr val="1E91C3"/>
      </a:accent4>
      <a:accent5>
        <a:srgbClr val="F9E11E"/>
      </a:accent5>
      <a:accent6>
        <a:srgbClr val="D42B1E"/>
      </a:accent6>
      <a:hlink>
        <a:srgbClr val="01689B"/>
      </a:hlink>
      <a:folHlink>
        <a:srgbClr val="884488"/>
      </a:folHlink>
    </a:clrScheme>
    <a:fontScheme name="NCSC - VSSR Fonts">
      <a:majorFont>
        <a:latin typeface="RijksoverheidSansHeadingTT"/>
        <a:ea typeface=""/>
        <a:cs typeface=""/>
      </a:majorFont>
      <a:minorFont>
        <a:latin typeface="RijksoverheidSansWebText Regul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6032 - 23102230 - NCSC VSSR - PowerPoint sjabloon v3" id="{C95EDB55-1E8E-C64D-BE64-8E5F9D035945}" vid="{D2EC56B0-5D0C-2740-AE66-A641E6055616}"/>
    </a:ext>
  </a:extLst>
</a:theme>
</file>

<file path=ppt/theme/theme2.xml><?xml version="1.0" encoding="utf-8"?>
<a:theme xmlns:a="http://schemas.openxmlformats.org/drawingml/2006/main" name="Rijksoverheid">
  <a:themeElements>
    <a:clrScheme name="Rijksoverheid">
      <a:dk1>
        <a:srgbClr val="000000"/>
      </a:dk1>
      <a:lt1>
        <a:srgbClr val="FFFFFF"/>
      </a:lt1>
      <a:dk2>
        <a:srgbClr val="A90061"/>
      </a:dk2>
      <a:lt2>
        <a:srgbClr val="F6E5EF"/>
      </a:lt2>
      <a:accent1>
        <a:srgbClr val="42145F"/>
      </a:accent1>
      <a:accent2>
        <a:srgbClr val="F092CD"/>
      </a:accent2>
      <a:accent3>
        <a:srgbClr val="FFB612"/>
      </a:accent3>
      <a:accent4>
        <a:srgbClr val="8FCAE7"/>
      </a:accent4>
      <a:accent5>
        <a:srgbClr val="F9E11E"/>
      </a:accent5>
      <a:accent6>
        <a:srgbClr val="76D2B6"/>
      </a:accent6>
      <a:hlink>
        <a:srgbClr val="A90061"/>
      </a:hlink>
      <a:folHlink>
        <a:srgbClr val="E5B2CF"/>
      </a:folHlink>
    </a:clrScheme>
    <a:fontScheme name="Rijksoverheid">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47145C"/>
        </a:dk2>
        <a:lt2>
          <a:srgbClr val="47145C"/>
        </a:lt2>
        <a:accent1>
          <a:srgbClr val="CC003D"/>
        </a:accent1>
        <a:accent2>
          <a:srgbClr val="ED8FBB"/>
        </a:accent2>
        <a:accent3>
          <a:srgbClr val="FFFFFF"/>
        </a:accent3>
        <a:accent4>
          <a:srgbClr val="000000"/>
        </a:accent4>
        <a:accent5>
          <a:srgbClr val="E2AAAF"/>
        </a:accent5>
        <a:accent6>
          <a:srgbClr val="D781A9"/>
        </a:accent6>
        <a:hlink>
          <a:srgbClr val="900079"/>
        </a:hlink>
        <a:folHlink>
          <a:srgbClr val="47145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NCSC - VSSR kleuren">
      <a:dk1>
        <a:srgbClr val="000000"/>
      </a:dk1>
      <a:lt1>
        <a:srgbClr val="FFFFFF"/>
      </a:lt1>
      <a:dk2>
        <a:srgbClr val="007BC7"/>
      </a:dk2>
      <a:lt2>
        <a:srgbClr val="F3F3F3"/>
      </a:lt2>
      <a:accent1>
        <a:srgbClr val="76D2B6"/>
      </a:accent1>
      <a:accent2>
        <a:srgbClr val="59BCBA"/>
      </a:accent2>
      <a:accent3>
        <a:srgbClr val="3BA7BF"/>
      </a:accent3>
      <a:accent4>
        <a:srgbClr val="1E91C3"/>
      </a:accent4>
      <a:accent5>
        <a:srgbClr val="F9E11E"/>
      </a:accent5>
      <a:accent6>
        <a:srgbClr val="D42B1E"/>
      </a:accent6>
      <a:hlink>
        <a:srgbClr val="01689B"/>
      </a:hlink>
      <a:folHlink>
        <a:srgbClr val="884488"/>
      </a:folHlink>
    </a:clrScheme>
    <a:fontScheme name="NCSC - VSSR Fonts">
      <a:majorFont>
        <a:latin typeface="RijksoverheidSansHeadingTT"/>
        <a:ea typeface=""/>
        <a:cs typeface=""/>
      </a:majorFont>
      <a:minorFont>
        <a:latin typeface="RijksoverheidSansWebText Regul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6032 - 23102230 - NCSC VSSR - PowerPoint sjabloon v3" id="{EDCC3510-A741-4C45-B2A4-B3B1B3E91329}" vid="{998B9BC7-CE75-7B4E-B867-C4CD20CFB5D2}"/>
    </a:ext>
  </a:extLst>
</a:theme>
</file>

<file path=ppt/theme/theme4.xml><?xml version="1.0" encoding="utf-8"?>
<a:theme xmlns:a="http://schemas.openxmlformats.org/drawingml/2006/main" name="NCSC_powerpoint_ENG_V2">
  <a:themeElements>
    <a:clrScheme name="NCSC_powerpoint_ENG_V2">
      <a:dk1>
        <a:srgbClr val="000000"/>
      </a:dk1>
      <a:lt1>
        <a:srgbClr val="FFFFFF"/>
      </a:lt1>
      <a:dk2>
        <a:srgbClr val="A7A7A7"/>
      </a:dk2>
      <a:lt2>
        <a:srgbClr val="535353"/>
      </a:lt2>
      <a:accent1>
        <a:srgbClr val="E17000"/>
      </a:accent1>
      <a:accent2>
        <a:srgbClr val="007BC7"/>
      </a:accent2>
      <a:accent3>
        <a:srgbClr val="D52B1E"/>
      </a:accent3>
      <a:accent4>
        <a:srgbClr val="76D2B6"/>
      </a:accent4>
      <a:accent5>
        <a:srgbClr val="8FCAE7"/>
      </a:accent5>
      <a:accent6>
        <a:srgbClr val="777C00"/>
      </a:accent6>
      <a:hlink>
        <a:srgbClr val="0000FF"/>
      </a:hlink>
      <a:folHlink>
        <a:srgbClr val="FF00FF"/>
      </a:folHlink>
    </a:clrScheme>
    <a:fontScheme name="NCSC_powerpoint_ENG_V2">
      <a:majorFont>
        <a:latin typeface="Arial"/>
        <a:ea typeface="Arial"/>
        <a:cs typeface="Arial"/>
      </a:majorFont>
      <a:minorFont>
        <a:latin typeface="Helvetica"/>
        <a:ea typeface="Helvetica"/>
        <a:cs typeface="Helvetica"/>
      </a:minorFont>
    </a:fontScheme>
    <a:fmtScheme name="NCSC_powerpoint_ENG_V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Verdana"/>
            <a:ea typeface="Verdana"/>
            <a:cs typeface="Verdana"/>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a0d5b31-8330-4b3a-b69c-901b2478be03" xsi:nil="true"/>
    <lcf76f155ced4ddcb4097134ff3c332f xmlns="ef785dee-e02e-49d3-9699-6da0cce95ab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A1906A1D5562F44BE3E2A0B4DBA0668" ma:contentTypeVersion="15" ma:contentTypeDescription="Een nieuw document maken." ma:contentTypeScope="" ma:versionID="c24a097ce45a5bffe977f717e636586b">
  <xsd:schema xmlns:xsd="http://www.w3.org/2001/XMLSchema" xmlns:xs="http://www.w3.org/2001/XMLSchema" xmlns:p="http://schemas.microsoft.com/office/2006/metadata/properties" xmlns:ns2="ef785dee-e02e-49d3-9699-6da0cce95abe" xmlns:ns3="da0d5b31-8330-4b3a-b69c-901b2478be03" targetNamespace="http://schemas.microsoft.com/office/2006/metadata/properties" ma:root="true" ma:fieldsID="f5f76e06375d11bb2d45315fce2bb081" ns2:_="" ns3:_="">
    <xsd:import namespace="ef785dee-e02e-49d3-9699-6da0cce95abe"/>
    <xsd:import namespace="da0d5b31-8330-4b3a-b69c-901b2478be0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785dee-e02e-49d3-9699-6da0cce95a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Afbeeldingtags" ma:readOnly="false" ma:fieldId="{5cf76f15-5ced-4ddc-b409-7134ff3c332f}" ma:taxonomyMulti="true" ma:sspId="4c8afdaa-4402-411a-b002-949ce51e19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a0d5b31-8330-4b3a-b69c-901b2478be0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4de8d1e4-841c-4955-9e94-8ce653bca784}" ma:internalName="TaxCatchAll" ma:showField="CatchAllData" ma:web="da0d5b31-8330-4b3a-b69c-901b2478be0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19BE7-5088-4BC7-9441-5F4BEAF3DBA1}">
  <ds:schemaRefs>
    <ds:schemaRef ds:uri="http://schemas.microsoft.com/sharepoint/v3/contenttype/forms"/>
  </ds:schemaRefs>
</ds:datastoreItem>
</file>

<file path=customXml/itemProps2.xml><?xml version="1.0" encoding="utf-8"?>
<ds:datastoreItem xmlns:ds="http://schemas.openxmlformats.org/officeDocument/2006/customXml" ds:itemID="{89430ECE-7CCB-47BB-9534-834A8D035D09}">
  <ds:schemaRefs>
    <ds:schemaRef ds:uri="http://schemas.openxmlformats.org/package/2006/metadata/core-properties"/>
    <ds:schemaRef ds:uri="da0d5b31-8330-4b3a-b69c-901b2478be03"/>
    <ds:schemaRef ds:uri="http://purl.org/dc/dcmitype/"/>
    <ds:schemaRef ds:uri="http://purl.org/dc/terms/"/>
    <ds:schemaRef ds:uri="http://schemas.microsoft.com/office/2006/documentManagement/types"/>
    <ds:schemaRef ds:uri="http://www.w3.org/XML/1998/namespace"/>
    <ds:schemaRef ds:uri="http://schemas.microsoft.com/office/infopath/2007/PartnerControls"/>
    <ds:schemaRef ds:uri="ef785dee-e02e-49d3-9699-6da0cce95abe"/>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FEB0D8AA-D490-4F31-939F-D5B56E1725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785dee-e02e-49d3-9699-6da0cce95abe"/>
    <ds:schemaRef ds:uri="da0d5b31-8330-4b3a-b69c-901b2478be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1027</Words>
  <Application>Microsoft Office PowerPoint</Application>
  <PresentationFormat>Diavoorstelling (16:9)</PresentationFormat>
  <Paragraphs>243</Paragraphs>
  <Slides>13</Slides>
  <Notes>2</Notes>
  <HiddenSlides>0</HiddenSlides>
  <MMClips>0</MMClips>
  <ScaleCrop>false</ScaleCrop>
  <HeadingPairs>
    <vt:vector size="6" baseType="variant">
      <vt:variant>
        <vt:lpstr>Gebruikte lettertypen</vt:lpstr>
      </vt:variant>
      <vt:variant>
        <vt:i4>9</vt:i4>
      </vt:variant>
      <vt:variant>
        <vt:lpstr>Thema</vt:lpstr>
      </vt:variant>
      <vt:variant>
        <vt:i4>3</vt:i4>
      </vt:variant>
      <vt:variant>
        <vt:lpstr>Diatitels</vt:lpstr>
      </vt:variant>
      <vt:variant>
        <vt:i4>13</vt:i4>
      </vt:variant>
    </vt:vector>
  </HeadingPairs>
  <TitlesOfParts>
    <vt:vector size="25" baseType="lpstr">
      <vt:lpstr>Arial</vt:lpstr>
      <vt:lpstr>Calibri</vt:lpstr>
      <vt:lpstr>RijksoverheidSansHeadingTT</vt:lpstr>
      <vt:lpstr>RijksoverheidSansText</vt:lpstr>
      <vt:lpstr>RijksoverheidSansWebText Bold</vt:lpstr>
      <vt:lpstr>RijksoverheidSansWebText Italic</vt:lpstr>
      <vt:lpstr>RijksoverheidSansWebText Regula</vt:lpstr>
      <vt:lpstr>Verdana</vt:lpstr>
      <vt:lpstr>Wingdings</vt:lpstr>
      <vt:lpstr>Custom Design</vt:lpstr>
      <vt:lpstr>Rijksoverheid</vt:lpstr>
      <vt:lpstr>1_Custom Design</vt:lpstr>
      <vt:lpstr>SOC Mini-strategie Template</vt:lpstr>
      <vt:lpstr>Introductie</vt:lpstr>
      <vt:lpstr>Gebruik</vt:lpstr>
      <vt:lpstr>Strategie-decompositie</vt:lpstr>
      <vt:lpstr>Organisatie-context</vt:lpstr>
      <vt:lpstr>PowerPoint-presentatie</vt:lpstr>
      <vt:lpstr>SOC-Diensten</vt:lpstr>
      <vt:lpstr>Target Operating Model (Organisatiemodel)</vt:lpstr>
      <vt:lpstr>Doelen &amp; Doelstellingen</vt:lpstr>
      <vt:lpstr>Planning &amp; Budget</vt:lpstr>
      <vt:lpstr>SWOT-Analyse</vt:lpstr>
      <vt:lpstr>Fasering</vt:lpstr>
      <vt:lpstr>VSSR Samenwerken maakt Digitaal Veilig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Barbara Bevort | Triptyque Design</dc:creator>
  <cp:keywords/>
  <dc:description/>
  <cp:lastModifiedBy>Foppen, M. - NCSC/IVT</cp:lastModifiedBy>
  <cp:revision>99</cp:revision>
  <dcterms:created xsi:type="dcterms:W3CDTF">2023-07-18T12:24:44Z</dcterms:created>
  <dcterms:modified xsi:type="dcterms:W3CDTF">2024-06-07T08:19:03Z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0x010100BA1906A1D5562F44BE3E2A0B4DBA0668</vt:lpwstr>
  </property>
  <property fmtid="{D5CDD505-2E9C-101B-9397-08002B2CF9AE}" pid="3" name="MediaServiceImageTags">
    <vt:lpwstr/>
  </property>
</Properties>
</file>