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2.xml" ContentType="application/vnd.openxmlformats-officedocument.theme+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58" r:id="rId4"/>
    <p:sldMasterId id="2147483689" r:id="rId5"/>
    <p:sldMasterId id="2147483727" r:id="rId6"/>
  </p:sldMasterIdLst>
  <p:notesMasterIdLst>
    <p:notesMasterId r:id="rId27"/>
  </p:notesMasterIdLst>
  <p:handoutMasterIdLst>
    <p:handoutMasterId r:id="rId28"/>
  </p:handoutMasterIdLst>
  <p:sldIdLst>
    <p:sldId id="257" r:id="rId7"/>
    <p:sldId id="337" r:id="rId8"/>
    <p:sldId id="338" r:id="rId9"/>
    <p:sldId id="339" r:id="rId10"/>
    <p:sldId id="340" r:id="rId11"/>
    <p:sldId id="346" r:id="rId12"/>
    <p:sldId id="347" r:id="rId13"/>
    <p:sldId id="348" r:id="rId14"/>
    <p:sldId id="349" r:id="rId15"/>
    <p:sldId id="341" r:id="rId16"/>
    <p:sldId id="356" r:id="rId17"/>
    <p:sldId id="355" r:id="rId18"/>
    <p:sldId id="352" r:id="rId19"/>
    <p:sldId id="343" r:id="rId20"/>
    <p:sldId id="353" r:id="rId21"/>
    <p:sldId id="354" r:id="rId22"/>
    <p:sldId id="344" r:id="rId23"/>
    <p:sldId id="350" r:id="rId24"/>
    <p:sldId id="345" r:id="rId25"/>
    <p:sldId id="310" r:id="rId26"/>
  </p:sldIdLst>
  <p:sldSz cx="9144000" cy="5143500" type="screen16x9"/>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457200" rtl="0" fontAlgn="auto" latinLnBrk="0" hangingPunct="0">
      <a:lnSpc>
        <a:spcPct val="100000"/>
      </a:lnSpc>
      <a:spcBef>
        <a:spcPts val="2000"/>
      </a:spcBef>
      <a:spcAft>
        <a:spcPts val="0"/>
      </a:spcAft>
      <a:buClrTx/>
      <a:buSzTx/>
      <a:buFontTx/>
      <a:buNone/>
      <a:tabLst/>
      <a:defRPr kumimoji="0" sz="3200" b="0" i="1" u="none" strike="noStrike" cap="none" spc="0" normalizeH="0" baseline="0">
        <a:ln>
          <a:noFill/>
        </a:ln>
        <a:solidFill>
          <a:srgbClr val="FFFFFF"/>
        </a:solidFill>
        <a:effectLst/>
        <a:uFillTx/>
        <a:latin typeface="RijksoverheidSansText"/>
        <a:ea typeface="RijksoverheidSansText"/>
        <a:cs typeface="RijksoverheidSansText"/>
        <a:sym typeface="RijksoverheidSansText"/>
      </a:defRPr>
    </a:lvl1pPr>
    <a:lvl2pPr marL="0" marR="0" indent="228600" algn="ctr" defTabSz="457200" rtl="0" fontAlgn="auto" latinLnBrk="0" hangingPunct="0">
      <a:lnSpc>
        <a:spcPct val="100000"/>
      </a:lnSpc>
      <a:spcBef>
        <a:spcPts val="2000"/>
      </a:spcBef>
      <a:spcAft>
        <a:spcPts val="0"/>
      </a:spcAft>
      <a:buClrTx/>
      <a:buSzTx/>
      <a:buFontTx/>
      <a:buNone/>
      <a:tabLst/>
      <a:defRPr kumimoji="0" sz="3200" b="0" i="1" u="none" strike="noStrike" cap="none" spc="0" normalizeH="0" baseline="0">
        <a:ln>
          <a:noFill/>
        </a:ln>
        <a:solidFill>
          <a:srgbClr val="FFFFFF"/>
        </a:solidFill>
        <a:effectLst/>
        <a:uFillTx/>
        <a:latin typeface="RijksoverheidSansText"/>
        <a:ea typeface="RijksoverheidSansText"/>
        <a:cs typeface="RijksoverheidSansText"/>
        <a:sym typeface="RijksoverheidSansText"/>
      </a:defRPr>
    </a:lvl2pPr>
    <a:lvl3pPr marL="0" marR="0" indent="457200" algn="ctr" defTabSz="457200" rtl="0" fontAlgn="auto" latinLnBrk="0" hangingPunct="0">
      <a:lnSpc>
        <a:spcPct val="100000"/>
      </a:lnSpc>
      <a:spcBef>
        <a:spcPts val="2000"/>
      </a:spcBef>
      <a:spcAft>
        <a:spcPts val="0"/>
      </a:spcAft>
      <a:buClrTx/>
      <a:buSzTx/>
      <a:buFontTx/>
      <a:buNone/>
      <a:tabLst/>
      <a:defRPr kumimoji="0" sz="3200" b="0" i="1" u="none" strike="noStrike" cap="none" spc="0" normalizeH="0" baseline="0">
        <a:ln>
          <a:noFill/>
        </a:ln>
        <a:solidFill>
          <a:srgbClr val="FFFFFF"/>
        </a:solidFill>
        <a:effectLst/>
        <a:uFillTx/>
        <a:latin typeface="RijksoverheidSansText"/>
        <a:ea typeface="RijksoverheidSansText"/>
        <a:cs typeface="RijksoverheidSansText"/>
        <a:sym typeface="RijksoverheidSansText"/>
      </a:defRPr>
    </a:lvl3pPr>
    <a:lvl4pPr marL="0" marR="0" indent="685800" algn="ctr" defTabSz="457200" rtl="0" fontAlgn="auto" latinLnBrk="0" hangingPunct="0">
      <a:lnSpc>
        <a:spcPct val="100000"/>
      </a:lnSpc>
      <a:spcBef>
        <a:spcPts val="2000"/>
      </a:spcBef>
      <a:spcAft>
        <a:spcPts val="0"/>
      </a:spcAft>
      <a:buClrTx/>
      <a:buSzTx/>
      <a:buFontTx/>
      <a:buNone/>
      <a:tabLst/>
      <a:defRPr kumimoji="0" sz="3200" b="0" i="1" u="none" strike="noStrike" cap="none" spc="0" normalizeH="0" baseline="0">
        <a:ln>
          <a:noFill/>
        </a:ln>
        <a:solidFill>
          <a:srgbClr val="FFFFFF"/>
        </a:solidFill>
        <a:effectLst/>
        <a:uFillTx/>
        <a:latin typeface="RijksoverheidSansText"/>
        <a:ea typeface="RijksoverheidSansText"/>
        <a:cs typeface="RijksoverheidSansText"/>
        <a:sym typeface="RijksoverheidSansText"/>
      </a:defRPr>
    </a:lvl4pPr>
    <a:lvl5pPr marL="0" marR="0" indent="914400" algn="ctr" defTabSz="457200" rtl="0" fontAlgn="auto" latinLnBrk="0" hangingPunct="0">
      <a:lnSpc>
        <a:spcPct val="100000"/>
      </a:lnSpc>
      <a:spcBef>
        <a:spcPts val="2000"/>
      </a:spcBef>
      <a:spcAft>
        <a:spcPts val="0"/>
      </a:spcAft>
      <a:buClrTx/>
      <a:buSzTx/>
      <a:buFontTx/>
      <a:buNone/>
      <a:tabLst/>
      <a:defRPr kumimoji="0" sz="3200" b="0" i="1" u="none" strike="noStrike" cap="none" spc="0" normalizeH="0" baseline="0">
        <a:ln>
          <a:noFill/>
        </a:ln>
        <a:solidFill>
          <a:srgbClr val="FFFFFF"/>
        </a:solidFill>
        <a:effectLst/>
        <a:uFillTx/>
        <a:latin typeface="RijksoverheidSansText"/>
        <a:ea typeface="RijksoverheidSansText"/>
        <a:cs typeface="RijksoverheidSansText"/>
        <a:sym typeface="RijksoverheidSansText"/>
      </a:defRPr>
    </a:lvl5pPr>
    <a:lvl6pPr marL="0" marR="0" indent="1143000" algn="ctr" defTabSz="457200" rtl="0" fontAlgn="auto" latinLnBrk="0" hangingPunct="0">
      <a:lnSpc>
        <a:spcPct val="100000"/>
      </a:lnSpc>
      <a:spcBef>
        <a:spcPts val="2000"/>
      </a:spcBef>
      <a:spcAft>
        <a:spcPts val="0"/>
      </a:spcAft>
      <a:buClrTx/>
      <a:buSzTx/>
      <a:buFontTx/>
      <a:buNone/>
      <a:tabLst/>
      <a:defRPr kumimoji="0" sz="3200" b="0" i="1" u="none" strike="noStrike" cap="none" spc="0" normalizeH="0" baseline="0">
        <a:ln>
          <a:noFill/>
        </a:ln>
        <a:solidFill>
          <a:srgbClr val="FFFFFF"/>
        </a:solidFill>
        <a:effectLst/>
        <a:uFillTx/>
        <a:latin typeface="RijksoverheidSansText"/>
        <a:ea typeface="RijksoverheidSansText"/>
        <a:cs typeface="RijksoverheidSansText"/>
        <a:sym typeface="RijksoverheidSansText"/>
      </a:defRPr>
    </a:lvl6pPr>
    <a:lvl7pPr marL="0" marR="0" indent="1371600" algn="ctr" defTabSz="457200" rtl="0" fontAlgn="auto" latinLnBrk="0" hangingPunct="0">
      <a:lnSpc>
        <a:spcPct val="100000"/>
      </a:lnSpc>
      <a:spcBef>
        <a:spcPts val="2000"/>
      </a:spcBef>
      <a:spcAft>
        <a:spcPts val="0"/>
      </a:spcAft>
      <a:buClrTx/>
      <a:buSzTx/>
      <a:buFontTx/>
      <a:buNone/>
      <a:tabLst/>
      <a:defRPr kumimoji="0" sz="3200" b="0" i="1" u="none" strike="noStrike" cap="none" spc="0" normalizeH="0" baseline="0">
        <a:ln>
          <a:noFill/>
        </a:ln>
        <a:solidFill>
          <a:srgbClr val="FFFFFF"/>
        </a:solidFill>
        <a:effectLst/>
        <a:uFillTx/>
        <a:latin typeface="RijksoverheidSansText"/>
        <a:ea typeface="RijksoverheidSansText"/>
        <a:cs typeface="RijksoverheidSansText"/>
        <a:sym typeface="RijksoverheidSansText"/>
      </a:defRPr>
    </a:lvl7pPr>
    <a:lvl8pPr marL="0" marR="0" indent="1600200" algn="ctr" defTabSz="457200" rtl="0" fontAlgn="auto" latinLnBrk="0" hangingPunct="0">
      <a:lnSpc>
        <a:spcPct val="100000"/>
      </a:lnSpc>
      <a:spcBef>
        <a:spcPts val="2000"/>
      </a:spcBef>
      <a:spcAft>
        <a:spcPts val="0"/>
      </a:spcAft>
      <a:buClrTx/>
      <a:buSzTx/>
      <a:buFontTx/>
      <a:buNone/>
      <a:tabLst/>
      <a:defRPr kumimoji="0" sz="3200" b="0" i="1" u="none" strike="noStrike" cap="none" spc="0" normalizeH="0" baseline="0">
        <a:ln>
          <a:noFill/>
        </a:ln>
        <a:solidFill>
          <a:srgbClr val="FFFFFF"/>
        </a:solidFill>
        <a:effectLst/>
        <a:uFillTx/>
        <a:latin typeface="RijksoverheidSansText"/>
        <a:ea typeface="RijksoverheidSansText"/>
        <a:cs typeface="RijksoverheidSansText"/>
        <a:sym typeface="RijksoverheidSansText"/>
      </a:defRPr>
    </a:lvl8pPr>
    <a:lvl9pPr marL="0" marR="0" indent="1828800" algn="ctr" defTabSz="457200" rtl="0" fontAlgn="auto" latinLnBrk="0" hangingPunct="0">
      <a:lnSpc>
        <a:spcPct val="100000"/>
      </a:lnSpc>
      <a:spcBef>
        <a:spcPts val="2000"/>
      </a:spcBef>
      <a:spcAft>
        <a:spcPts val="0"/>
      </a:spcAft>
      <a:buClrTx/>
      <a:buSzTx/>
      <a:buFontTx/>
      <a:buNone/>
      <a:tabLst/>
      <a:defRPr kumimoji="0" sz="3200" b="0" i="1" u="none" strike="noStrike" cap="none" spc="0" normalizeH="0" baseline="0">
        <a:ln>
          <a:noFill/>
        </a:ln>
        <a:solidFill>
          <a:srgbClr val="FFFFFF"/>
        </a:solidFill>
        <a:effectLst/>
        <a:uFillTx/>
        <a:latin typeface="RijksoverheidSansText"/>
        <a:ea typeface="RijksoverheidSansText"/>
        <a:cs typeface="RijksoverheidSansText"/>
        <a:sym typeface="RijksoverheidSansText"/>
      </a:defRPr>
    </a:lvl9pPr>
  </p:defaultTextStyle>
  <p:extLst>
    <p:ext uri="{521415D9-36F7-43E2-AB2F-B90AF26B5E84}">
      <p14:sectionLst xmlns:p14="http://schemas.microsoft.com/office/powerpoint/2010/main">
        <p14:section name="Standaardsectie" id="{66AED812-D383-4960-8479-498635B2DF3C}">
          <p14:sldIdLst>
            <p14:sldId id="257"/>
          </p14:sldIdLst>
        </p14:section>
        <p14:section name="Introductie" id="{03B92CBA-8BF1-4CE5-B07E-131838607A6E}">
          <p14:sldIdLst>
            <p14:sldId id="337"/>
            <p14:sldId id="338"/>
            <p14:sldId id="339"/>
          </p14:sldIdLst>
        </p14:section>
        <p14:section name="Context" id="{CF96C284-21E1-402C-9ACC-9AC828355349}">
          <p14:sldIdLst>
            <p14:sldId id="340"/>
            <p14:sldId id="346"/>
            <p14:sldId id="347"/>
            <p14:sldId id="348"/>
            <p14:sldId id="349"/>
            <p14:sldId id="341"/>
          </p14:sldIdLst>
        </p14:section>
        <p14:section name="Strategie uitwerking" id="{CCFFB261-382E-457E-898A-69E38CB860FC}">
          <p14:sldIdLst>
            <p14:sldId id="356"/>
            <p14:sldId id="355"/>
            <p14:sldId id="352"/>
          </p14:sldIdLst>
        </p14:section>
        <p14:section name="Plan van aanpak" id="{029E77D8-9D30-4FA3-928F-5BD430D7A67B}">
          <p14:sldIdLst>
            <p14:sldId id="343"/>
            <p14:sldId id="353"/>
            <p14:sldId id="354"/>
            <p14:sldId id="344"/>
          </p14:sldIdLst>
        </p14:section>
        <p14:section name="Appendix" id="{80C748A8-4DAD-4437-B384-EE03A502ABBD}">
          <p14:sldIdLst>
            <p14:sldId id="350"/>
            <p14:sldId id="345"/>
          </p14:sldIdLst>
        </p14:section>
        <p14:section name="Afsluiting" id="{3152FBE4-9EF3-4A51-9DCC-DA36F4C619D2}">
          <p14:sldIdLst>
            <p14:sldId id="310"/>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84C3724-6E37-86A2-3907-E7A180D1E6E4}" name="Foppen, M. - NCSC/IVT" initials="FMN" userId="S::m.foppen@minjenv.nl::5cf3968e-5c7d-4ed6-9dbf-e0ad2b02e0af" providerId="AD"/>
  <p188:author id="{E1D6C229-A7FE-7212-E7C9-2380CF62954F}" name="Vos, A.P.C. - NCSC/IVT" initials="VAN" userId="S::a.p.c.vos@minjenv.nl::9a16791d-ac9d-4142-93cc-1a7441961e1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5B9BD5"/>
    <a:srgbClr val="000000"/>
    <a:srgbClr val="76D2B6"/>
    <a:srgbClr val="C8EDE2"/>
    <a:srgbClr val="007BC7"/>
    <a:srgbClr val="A90061"/>
    <a:srgbClr val="E17000"/>
    <a:srgbClr val="FFB612"/>
    <a:srgbClr val="DAEC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Verdana"/>
          <a:ea typeface="Verdana"/>
          <a:cs typeface="Verdan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4D4CA"/>
          </a:solidFill>
        </a:fill>
      </a:tcStyle>
    </a:wholeTbl>
    <a:band2H>
      <a:tcTxStyle/>
      <a:tcStyle>
        <a:tcBdr/>
        <a:fill>
          <a:solidFill>
            <a:srgbClr val="F9EBE6"/>
          </a:solidFill>
        </a:fill>
      </a:tcStyle>
    </a:band2H>
    <a:firstCol>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Verdana"/>
          <a:ea typeface="Verdana"/>
          <a:cs typeface="Verdan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FCBCB"/>
          </a:solidFill>
        </a:fill>
      </a:tcStyle>
    </a:wholeTbl>
    <a:band2H>
      <a:tcTxStyle/>
      <a:tcStyle>
        <a:tcBdr/>
        <a:fill>
          <a:solidFill>
            <a:srgbClr val="F7E7E7"/>
          </a:solidFill>
        </a:fill>
      </a:tcStyle>
    </a:band2H>
    <a:firstCol>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Verdana"/>
          <a:ea typeface="Verdana"/>
          <a:cs typeface="Verdan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5D6CA"/>
          </a:solidFill>
        </a:fill>
      </a:tcStyle>
    </a:wholeTbl>
    <a:band2H>
      <a:tcTxStyle/>
      <a:tcStyle>
        <a:tcBdr/>
        <a:fill>
          <a:solidFill>
            <a:srgbClr val="EBECE6"/>
          </a:solidFill>
        </a:fill>
      </a:tcStyle>
    </a:band2H>
    <a:firstCol>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Verdana"/>
          <a:ea typeface="Verdana"/>
          <a:cs typeface="Verdana"/>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Verdana"/>
          <a:ea typeface="Verdana"/>
          <a:cs typeface="Verdan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Verdana"/>
          <a:ea typeface="Verdana"/>
          <a:cs typeface="Verdana"/>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Verdana"/>
          <a:ea typeface="Verdana"/>
          <a:cs typeface="Verdana"/>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Verdana"/>
          <a:ea typeface="Verdana"/>
          <a:cs typeface="Verdana"/>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Verdana"/>
          <a:ea typeface="Verdana"/>
          <a:cs typeface="Verdana"/>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Verdana"/>
          <a:ea typeface="Verdana"/>
          <a:cs typeface="Verdana"/>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
          <a:latin typeface="Verdana"/>
          <a:ea typeface="Verdana"/>
          <a:cs typeface="Verdana"/>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Verdana"/>
          <a:ea typeface="Verdana"/>
          <a:cs typeface="Verdana"/>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Verdana"/>
          <a:ea typeface="Verdana"/>
          <a:cs typeface="Verdana"/>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56" autoAdjust="0"/>
    <p:restoredTop sz="88400" autoAdjust="0"/>
  </p:normalViewPr>
  <p:slideViewPr>
    <p:cSldViewPr snapToGrid="0" snapToObjects="1">
      <p:cViewPr varScale="1">
        <p:scale>
          <a:sx n="162" d="100"/>
          <a:sy n="162" d="100"/>
        </p:scale>
        <p:origin x="738" y="132"/>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122" d="100"/>
          <a:sy n="122" d="100"/>
        </p:scale>
        <p:origin x="4184" y="7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A05655-3F01-4590-895C-94CCE3A4D5DC}" type="doc">
      <dgm:prSet loTypeId="urn:microsoft.com/office/officeart/2005/8/layout/radial6" loCatId="cycle" qsTypeId="urn:microsoft.com/office/officeart/2005/8/quickstyle/simple1" qsCatId="simple" csTypeId="urn:microsoft.com/office/officeart/2005/8/colors/colorful1" csCatId="colorful" phldr="1"/>
      <dgm:spPr/>
      <dgm:t>
        <a:bodyPr/>
        <a:lstStyle/>
        <a:p>
          <a:endParaRPr lang="nl-NL"/>
        </a:p>
      </dgm:t>
    </dgm:pt>
    <dgm:pt modelId="{CACD0EFD-07FA-4293-8CE7-641F8AA7B37B}">
      <dgm:prSet phldrT="[Tekst]" custT="1"/>
      <dgm:spPr>
        <a:xfrm>
          <a:off x="1561541" y="1211314"/>
          <a:ext cx="1327908" cy="1327908"/>
        </a:xfrm>
        <a:prstGeom prst="ellipse">
          <a:avLst/>
        </a:prstGeo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r>
            <a:rPr lang="nl-NL" sz="1200" dirty="0">
              <a:solidFill>
                <a:sysClr val="window" lastClr="FFFFFF"/>
              </a:solidFill>
              <a:latin typeface="Calibri" panose="020F0502020204030204"/>
              <a:ea typeface="+mn-ea"/>
              <a:cs typeface="+mn-cs"/>
            </a:rPr>
            <a:t>Regie</a:t>
          </a:r>
        </a:p>
      </dgm:t>
    </dgm:pt>
    <dgm:pt modelId="{C9360F22-4005-485C-893F-3998A4962048}" type="parTrans" cxnId="{34A3A42E-09C2-49B2-8AA8-ECC74275E9AD}">
      <dgm:prSet/>
      <dgm:spPr/>
      <dgm:t>
        <a:bodyPr/>
        <a:lstStyle/>
        <a:p>
          <a:endParaRPr lang="nl-NL"/>
        </a:p>
      </dgm:t>
    </dgm:pt>
    <dgm:pt modelId="{27E141AE-4014-4405-8250-4A654BDFCABD}" type="sibTrans" cxnId="{34A3A42E-09C2-49B2-8AA8-ECC74275E9AD}">
      <dgm:prSet/>
      <dgm:spPr/>
      <dgm:t>
        <a:bodyPr/>
        <a:lstStyle/>
        <a:p>
          <a:endParaRPr lang="nl-NL"/>
        </a:p>
      </dgm:t>
    </dgm:pt>
    <dgm:pt modelId="{A003794A-0351-47DF-B6A7-C74BEC2C62EA}">
      <dgm:prSet phldrT="[Tekst]" custT="1"/>
      <dgm:spPr>
        <a:xfrm>
          <a:off x="1760728" y="1383"/>
          <a:ext cx="929535" cy="929535"/>
        </a:xfrm>
        <a:prstGeom prst="ellipse">
          <a:avLst/>
        </a:prstGeom>
        <a:solidFill>
          <a:srgbClr val="ED7D31">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endParaRPr lang="nl-NL" sz="700" dirty="0">
            <a:solidFill>
              <a:sysClr val="window" lastClr="FFFFFF"/>
            </a:solidFill>
            <a:latin typeface="Calibri" panose="020F0502020204030204"/>
            <a:ea typeface="+mn-ea"/>
            <a:cs typeface="+mn-cs"/>
          </a:endParaRPr>
        </a:p>
        <a:p>
          <a:pPr>
            <a:buNone/>
          </a:pPr>
          <a:r>
            <a:rPr lang="nl-NL" sz="700" dirty="0">
              <a:solidFill>
                <a:sysClr val="window" lastClr="FFFFFF"/>
              </a:solidFill>
              <a:latin typeface="Calibri" panose="020F0502020204030204"/>
              <a:ea typeface="+mn-ea"/>
              <a:cs typeface="+mn-cs"/>
            </a:rPr>
            <a:t>Security Log Management</a:t>
          </a:r>
        </a:p>
        <a:p>
          <a:pPr>
            <a:buNone/>
          </a:pPr>
          <a:endParaRPr lang="nl-NL" sz="700" dirty="0">
            <a:solidFill>
              <a:sysClr val="window" lastClr="FFFFFF"/>
            </a:solidFill>
            <a:latin typeface="Calibri" panose="020F0502020204030204"/>
            <a:ea typeface="+mn-ea"/>
            <a:cs typeface="+mn-cs"/>
          </a:endParaRPr>
        </a:p>
        <a:p>
          <a:pPr>
            <a:buNone/>
          </a:pPr>
          <a:r>
            <a:rPr lang="nl-NL" sz="700" dirty="0">
              <a:solidFill>
                <a:sysClr val="window" lastClr="FFFFFF"/>
              </a:solidFill>
              <a:latin typeface="Calibri" panose="020F0502020204030204"/>
              <a:ea typeface="+mn-ea"/>
              <a:cs typeface="+mn-cs"/>
            </a:rPr>
            <a:t>FTE:</a:t>
          </a:r>
        </a:p>
      </dgm:t>
    </dgm:pt>
    <dgm:pt modelId="{F5902620-CB8C-44C6-A0C2-3C779F1525A7}" type="parTrans" cxnId="{9C052BA3-1F48-4F7D-9D42-41FAE9CB576E}">
      <dgm:prSet/>
      <dgm:spPr/>
      <dgm:t>
        <a:bodyPr/>
        <a:lstStyle/>
        <a:p>
          <a:endParaRPr lang="nl-NL"/>
        </a:p>
      </dgm:t>
    </dgm:pt>
    <dgm:pt modelId="{053BDA15-F52A-4EE6-85D1-A3CE214F053B}" type="sibTrans" cxnId="{9C052BA3-1F48-4F7D-9D42-41FAE9CB576E}">
      <dgm:prSet/>
      <dgm:spPr>
        <a:xfrm>
          <a:off x="782916" y="432688"/>
          <a:ext cx="2885159" cy="2885159"/>
        </a:xfrm>
        <a:prstGeom prst="blockArc">
          <a:avLst>
            <a:gd name="adj1" fmla="val 16200000"/>
            <a:gd name="adj2" fmla="val 20520000"/>
            <a:gd name="adj3" fmla="val 4639"/>
          </a:avLst>
        </a:prstGeom>
        <a:solidFill>
          <a:srgbClr val="ED7D31">
            <a:hueOff val="0"/>
            <a:satOff val="0"/>
            <a:lumOff val="0"/>
            <a:alphaOff val="0"/>
          </a:srgbClr>
        </a:solidFill>
        <a:ln>
          <a:noFill/>
        </a:ln>
        <a:effectLst/>
      </dgm:spPr>
      <dgm:t>
        <a:bodyPr/>
        <a:lstStyle/>
        <a:p>
          <a:endParaRPr lang="nl-NL"/>
        </a:p>
      </dgm:t>
    </dgm:pt>
    <dgm:pt modelId="{CA8EB5FE-770C-4510-9B23-A82DC0606475}">
      <dgm:prSet phldrT="[Tekst]" custT="1"/>
      <dgm:spPr>
        <a:xfrm>
          <a:off x="2588986" y="2550499"/>
          <a:ext cx="929535" cy="929535"/>
        </a:xfrm>
        <a:prstGeom prst="ellipse">
          <a:avLst/>
        </a:prstGeom>
        <a:solidFill>
          <a:srgbClr val="FFC000">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endParaRPr lang="nl-NL" sz="700" dirty="0">
            <a:solidFill>
              <a:sysClr val="window" lastClr="FFFFFF"/>
            </a:solidFill>
            <a:latin typeface="Calibri" panose="020F0502020204030204"/>
            <a:ea typeface="+mn-ea"/>
            <a:cs typeface="+mn-cs"/>
          </a:endParaRPr>
        </a:p>
        <a:p>
          <a:pPr>
            <a:buNone/>
          </a:pPr>
          <a:r>
            <a:rPr lang="nl-NL" sz="700" dirty="0">
              <a:solidFill>
                <a:sysClr val="window" lastClr="FFFFFF"/>
              </a:solidFill>
              <a:latin typeface="Calibri" panose="020F0502020204030204"/>
              <a:ea typeface="+mn-ea"/>
              <a:cs typeface="+mn-cs"/>
            </a:rPr>
            <a:t>Incident Response</a:t>
          </a:r>
        </a:p>
        <a:p>
          <a:pPr>
            <a:buNone/>
          </a:pPr>
          <a:endParaRPr lang="nl-NL" sz="700" dirty="0">
            <a:solidFill>
              <a:sysClr val="window" lastClr="FFFFFF"/>
            </a:solidFill>
            <a:latin typeface="Calibri" panose="020F0502020204030204"/>
            <a:ea typeface="+mn-ea"/>
            <a:cs typeface="+mn-cs"/>
          </a:endParaRPr>
        </a:p>
        <a:p>
          <a:pPr>
            <a:buNone/>
          </a:pPr>
          <a:r>
            <a:rPr lang="nl-NL" sz="700" dirty="0">
              <a:solidFill>
                <a:sysClr val="window" lastClr="FFFFFF"/>
              </a:solidFill>
              <a:latin typeface="Calibri" panose="020F0502020204030204"/>
              <a:ea typeface="+mn-ea"/>
              <a:cs typeface="+mn-cs"/>
            </a:rPr>
            <a:t>FTE:</a:t>
          </a:r>
        </a:p>
      </dgm:t>
    </dgm:pt>
    <dgm:pt modelId="{E45C6414-785C-49D3-9296-DA8B0C499D21}" type="parTrans" cxnId="{6587BE43-7747-459D-AA6F-96286369E2C0}">
      <dgm:prSet/>
      <dgm:spPr/>
      <dgm:t>
        <a:bodyPr/>
        <a:lstStyle/>
        <a:p>
          <a:endParaRPr lang="nl-NL"/>
        </a:p>
      </dgm:t>
    </dgm:pt>
    <dgm:pt modelId="{1B2E3649-A714-4157-A533-4236A7EF4910}" type="sibTrans" cxnId="{6587BE43-7747-459D-AA6F-96286369E2C0}">
      <dgm:prSet/>
      <dgm:spPr>
        <a:xfrm>
          <a:off x="782916" y="432688"/>
          <a:ext cx="2885159" cy="2885159"/>
        </a:xfrm>
        <a:prstGeom prst="blockArc">
          <a:avLst>
            <a:gd name="adj1" fmla="val 3240000"/>
            <a:gd name="adj2" fmla="val 7560000"/>
            <a:gd name="adj3" fmla="val 4639"/>
          </a:avLst>
        </a:prstGeom>
        <a:solidFill>
          <a:srgbClr val="FFC000">
            <a:hueOff val="0"/>
            <a:satOff val="0"/>
            <a:lumOff val="0"/>
            <a:alphaOff val="0"/>
          </a:srgbClr>
        </a:solidFill>
        <a:ln>
          <a:noFill/>
        </a:ln>
        <a:effectLst/>
      </dgm:spPr>
      <dgm:t>
        <a:bodyPr/>
        <a:lstStyle/>
        <a:p>
          <a:endParaRPr lang="nl-NL"/>
        </a:p>
      </dgm:t>
    </dgm:pt>
    <dgm:pt modelId="{F5076D7F-6AA1-4E77-8733-ABC891CF912F}">
      <dgm:prSet phldrT="[Tekst]" custT="1"/>
      <dgm:spPr>
        <a:xfrm>
          <a:off x="932470" y="2550499"/>
          <a:ext cx="929535" cy="929535"/>
        </a:xfrm>
        <a:prstGeom prst="ellipse">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endParaRPr lang="nl-NL" sz="700" dirty="0">
            <a:solidFill>
              <a:sysClr val="window" lastClr="FFFFFF"/>
            </a:solidFill>
            <a:latin typeface="Calibri" panose="020F0502020204030204"/>
            <a:ea typeface="+mn-ea"/>
            <a:cs typeface="+mn-cs"/>
          </a:endParaRPr>
        </a:p>
        <a:p>
          <a:pPr>
            <a:buNone/>
          </a:pPr>
          <a:r>
            <a:rPr lang="nl-NL" sz="700" dirty="0">
              <a:solidFill>
                <a:sysClr val="window" lastClr="FFFFFF"/>
              </a:solidFill>
              <a:latin typeface="Calibri" panose="020F0502020204030204"/>
              <a:ea typeface="+mn-ea"/>
              <a:cs typeface="+mn-cs"/>
            </a:rPr>
            <a:t>Monitoring &amp; Detectie</a:t>
          </a:r>
        </a:p>
        <a:p>
          <a:pPr>
            <a:buNone/>
          </a:pPr>
          <a:endParaRPr lang="nl-NL" sz="700" dirty="0">
            <a:solidFill>
              <a:sysClr val="window" lastClr="FFFFFF"/>
            </a:solidFill>
            <a:latin typeface="Calibri" panose="020F0502020204030204"/>
            <a:ea typeface="+mn-ea"/>
            <a:cs typeface="+mn-cs"/>
          </a:endParaRPr>
        </a:p>
        <a:p>
          <a:pPr>
            <a:buNone/>
          </a:pPr>
          <a:r>
            <a:rPr lang="nl-NL" sz="700" dirty="0">
              <a:solidFill>
                <a:sysClr val="window" lastClr="FFFFFF"/>
              </a:solidFill>
              <a:latin typeface="Calibri" panose="020F0502020204030204"/>
              <a:ea typeface="+mn-ea"/>
              <a:cs typeface="+mn-cs"/>
            </a:rPr>
            <a:t>FTE:</a:t>
          </a:r>
        </a:p>
      </dgm:t>
    </dgm:pt>
    <dgm:pt modelId="{4E926DC2-C4EE-4064-A936-72ABEE0B0FC2}" type="parTrans" cxnId="{79B4D17A-2619-48B1-9822-BCB0FE587593}">
      <dgm:prSet/>
      <dgm:spPr/>
      <dgm:t>
        <a:bodyPr/>
        <a:lstStyle/>
        <a:p>
          <a:endParaRPr lang="nl-NL"/>
        </a:p>
      </dgm:t>
    </dgm:pt>
    <dgm:pt modelId="{0A5F5997-DFF7-4E45-A576-F7343326DC14}" type="sibTrans" cxnId="{79B4D17A-2619-48B1-9822-BCB0FE587593}">
      <dgm:prSet/>
      <dgm:spPr>
        <a:xfrm>
          <a:off x="782916" y="432688"/>
          <a:ext cx="2885159" cy="2885159"/>
        </a:xfrm>
        <a:prstGeom prst="blockArc">
          <a:avLst>
            <a:gd name="adj1" fmla="val 7560000"/>
            <a:gd name="adj2" fmla="val 11880000"/>
            <a:gd name="adj3" fmla="val 4639"/>
          </a:avLst>
        </a:prstGeom>
        <a:solidFill>
          <a:srgbClr val="4472C4">
            <a:hueOff val="0"/>
            <a:satOff val="0"/>
            <a:lumOff val="0"/>
            <a:alphaOff val="0"/>
          </a:srgbClr>
        </a:solidFill>
        <a:ln>
          <a:noFill/>
        </a:ln>
        <a:effectLst/>
      </dgm:spPr>
      <dgm:t>
        <a:bodyPr/>
        <a:lstStyle/>
        <a:p>
          <a:endParaRPr lang="nl-NL"/>
        </a:p>
      </dgm:t>
    </dgm:pt>
    <dgm:pt modelId="{93141B0D-C097-41BB-BF73-4ABB86F747AB}">
      <dgm:prSet phldrT="[Tekst]" custT="1"/>
      <dgm:spPr>
        <a:xfrm>
          <a:off x="3100877" y="975059"/>
          <a:ext cx="929535" cy="929535"/>
        </a:xfrm>
        <a:prstGeom prst="ellipse">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endParaRPr lang="nl-NL" sz="700" dirty="0">
            <a:solidFill>
              <a:sysClr val="window" lastClr="FFFFFF"/>
            </a:solidFill>
            <a:latin typeface="Calibri" panose="020F0502020204030204"/>
            <a:ea typeface="+mn-ea"/>
            <a:cs typeface="+mn-cs"/>
          </a:endParaRPr>
        </a:p>
        <a:p>
          <a:pPr>
            <a:buNone/>
          </a:pPr>
          <a:r>
            <a:rPr lang="nl-NL" sz="700" dirty="0">
              <a:solidFill>
                <a:sysClr val="window" lastClr="FFFFFF"/>
              </a:solidFill>
              <a:latin typeface="Calibri" panose="020F0502020204030204"/>
              <a:ea typeface="+mn-ea"/>
              <a:cs typeface="+mn-cs"/>
            </a:rPr>
            <a:t>Kwetsbaarheden Beheer</a:t>
          </a:r>
        </a:p>
        <a:p>
          <a:pPr>
            <a:buNone/>
          </a:pPr>
          <a:endParaRPr lang="nl-NL" sz="700" dirty="0">
            <a:solidFill>
              <a:sysClr val="window" lastClr="FFFFFF"/>
            </a:solidFill>
            <a:latin typeface="Calibri" panose="020F0502020204030204"/>
            <a:ea typeface="+mn-ea"/>
            <a:cs typeface="+mn-cs"/>
          </a:endParaRPr>
        </a:p>
        <a:p>
          <a:pPr>
            <a:buNone/>
          </a:pPr>
          <a:r>
            <a:rPr lang="nl-NL" sz="700" dirty="0">
              <a:solidFill>
                <a:sysClr val="window" lastClr="FFFFFF"/>
              </a:solidFill>
              <a:latin typeface="Calibri" panose="020F0502020204030204"/>
              <a:ea typeface="+mn-ea"/>
              <a:cs typeface="+mn-cs"/>
            </a:rPr>
            <a:t>FTE:</a:t>
          </a:r>
        </a:p>
      </dgm:t>
    </dgm:pt>
    <dgm:pt modelId="{1748C3C3-8A3D-4D8A-B796-3FD212ADB402}" type="parTrans" cxnId="{FB76EAAC-282B-4414-B766-AC6D9DA5698B}">
      <dgm:prSet/>
      <dgm:spPr/>
      <dgm:t>
        <a:bodyPr/>
        <a:lstStyle/>
        <a:p>
          <a:endParaRPr lang="nl-NL"/>
        </a:p>
      </dgm:t>
    </dgm:pt>
    <dgm:pt modelId="{54BC1001-7B8B-41BA-9ABD-75469AF5ED57}" type="sibTrans" cxnId="{FB76EAAC-282B-4414-B766-AC6D9DA5698B}">
      <dgm:prSet/>
      <dgm:spPr>
        <a:xfrm>
          <a:off x="782916" y="432688"/>
          <a:ext cx="2885159" cy="2885159"/>
        </a:xfrm>
        <a:prstGeom prst="blockArc">
          <a:avLst>
            <a:gd name="adj1" fmla="val 20520000"/>
            <a:gd name="adj2" fmla="val 3240000"/>
            <a:gd name="adj3" fmla="val 4639"/>
          </a:avLst>
        </a:prstGeom>
        <a:solidFill>
          <a:srgbClr val="A5A5A5">
            <a:hueOff val="0"/>
            <a:satOff val="0"/>
            <a:lumOff val="0"/>
            <a:alphaOff val="0"/>
          </a:srgbClr>
        </a:solidFill>
        <a:ln>
          <a:noFill/>
        </a:ln>
        <a:effectLst/>
      </dgm:spPr>
      <dgm:t>
        <a:bodyPr/>
        <a:lstStyle/>
        <a:p>
          <a:endParaRPr lang="nl-NL"/>
        </a:p>
      </dgm:t>
    </dgm:pt>
    <dgm:pt modelId="{6EACBB6C-C0E6-4FA3-885D-D2F22984CD9A}">
      <dgm:prSet phldrT="[Tekst]" custT="1"/>
      <dgm:spPr>
        <a:xfrm>
          <a:off x="420578" y="975059"/>
          <a:ext cx="929535" cy="929535"/>
        </a:xfrm>
        <a:prstGeom prst="ellipse">
          <a:avLst/>
        </a:prstGeom>
        <a:solidFill>
          <a:srgbClr val="70AD47">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r>
            <a:rPr lang="nl-NL" sz="700" dirty="0" err="1">
              <a:solidFill>
                <a:sysClr val="window" lastClr="FFFFFF"/>
              </a:solidFill>
              <a:latin typeface="Calibri" panose="020F0502020204030204"/>
              <a:ea typeface="+mn-ea"/>
              <a:cs typeface="+mn-cs"/>
            </a:rPr>
            <a:t>Threat</a:t>
          </a:r>
          <a:r>
            <a:rPr lang="nl-NL" sz="700" dirty="0">
              <a:solidFill>
                <a:sysClr val="window" lastClr="FFFFFF"/>
              </a:solidFill>
              <a:latin typeface="Calibri" panose="020F0502020204030204"/>
              <a:ea typeface="+mn-ea"/>
              <a:cs typeface="+mn-cs"/>
            </a:rPr>
            <a:t> Intelligence</a:t>
          </a:r>
        </a:p>
        <a:p>
          <a:pPr>
            <a:buNone/>
          </a:pPr>
          <a:endParaRPr lang="nl-NL" sz="700" dirty="0">
            <a:solidFill>
              <a:sysClr val="window" lastClr="FFFFFF"/>
            </a:solidFill>
            <a:latin typeface="Calibri" panose="020F0502020204030204"/>
            <a:ea typeface="+mn-ea"/>
            <a:cs typeface="+mn-cs"/>
          </a:endParaRPr>
        </a:p>
        <a:p>
          <a:pPr>
            <a:buNone/>
          </a:pPr>
          <a:r>
            <a:rPr lang="nl-NL" sz="700" dirty="0">
              <a:solidFill>
                <a:sysClr val="window" lastClr="FFFFFF"/>
              </a:solidFill>
              <a:latin typeface="Calibri" panose="020F0502020204030204"/>
              <a:ea typeface="+mn-ea"/>
              <a:cs typeface="+mn-cs"/>
            </a:rPr>
            <a:t>FTE:</a:t>
          </a:r>
        </a:p>
      </dgm:t>
    </dgm:pt>
    <dgm:pt modelId="{38097737-6010-40B6-B156-BB4AB3B33BF4}" type="parTrans" cxnId="{620E908B-C0EA-45E1-8884-F0E7367F8388}">
      <dgm:prSet/>
      <dgm:spPr/>
      <dgm:t>
        <a:bodyPr/>
        <a:lstStyle/>
        <a:p>
          <a:endParaRPr lang="nl-NL"/>
        </a:p>
      </dgm:t>
    </dgm:pt>
    <dgm:pt modelId="{BA5E5E90-15BC-494D-A768-A0DB829D4A16}" type="sibTrans" cxnId="{620E908B-C0EA-45E1-8884-F0E7367F8388}">
      <dgm:prSet/>
      <dgm:spPr>
        <a:xfrm>
          <a:off x="782916" y="432688"/>
          <a:ext cx="2885159" cy="2885159"/>
        </a:xfrm>
        <a:prstGeom prst="blockArc">
          <a:avLst>
            <a:gd name="adj1" fmla="val 11880000"/>
            <a:gd name="adj2" fmla="val 16200000"/>
            <a:gd name="adj3" fmla="val 4639"/>
          </a:avLst>
        </a:prstGeom>
        <a:solidFill>
          <a:srgbClr val="70AD47">
            <a:hueOff val="0"/>
            <a:satOff val="0"/>
            <a:lumOff val="0"/>
            <a:alphaOff val="0"/>
          </a:srgbClr>
        </a:solidFill>
        <a:ln>
          <a:noFill/>
        </a:ln>
        <a:effectLst/>
      </dgm:spPr>
      <dgm:t>
        <a:bodyPr/>
        <a:lstStyle/>
        <a:p>
          <a:endParaRPr lang="nl-NL"/>
        </a:p>
      </dgm:t>
    </dgm:pt>
    <dgm:pt modelId="{4AFCCA44-4D18-4510-9F44-141FA7366648}" type="pres">
      <dgm:prSet presAssocID="{71A05655-3F01-4590-895C-94CCE3A4D5DC}" presName="Name0" presStyleCnt="0">
        <dgm:presLayoutVars>
          <dgm:chMax val="1"/>
          <dgm:dir/>
          <dgm:animLvl val="ctr"/>
          <dgm:resizeHandles val="exact"/>
        </dgm:presLayoutVars>
      </dgm:prSet>
      <dgm:spPr/>
    </dgm:pt>
    <dgm:pt modelId="{EAFAC3A0-85C0-467E-AF9E-C027F43AFFB9}" type="pres">
      <dgm:prSet presAssocID="{CACD0EFD-07FA-4293-8CE7-641F8AA7B37B}" presName="centerShape" presStyleLbl="node0" presStyleIdx="0" presStyleCnt="1"/>
      <dgm:spPr/>
    </dgm:pt>
    <dgm:pt modelId="{99731FA1-6F24-41BF-BD00-6B1D1FE93551}" type="pres">
      <dgm:prSet presAssocID="{A003794A-0351-47DF-B6A7-C74BEC2C62EA}" presName="node" presStyleLbl="node1" presStyleIdx="0" presStyleCnt="5">
        <dgm:presLayoutVars>
          <dgm:bulletEnabled val="1"/>
        </dgm:presLayoutVars>
      </dgm:prSet>
      <dgm:spPr/>
    </dgm:pt>
    <dgm:pt modelId="{EC241CD3-CA20-45AF-81C8-796A6CAF407F}" type="pres">
      <dgm:prSet presAssocID="{A003794A-0351-47DF-B6A7-C74BEC2C62EA}" presName="dummy" presStyleCnt="0"/>
      <dgm:spPr/>
    </dgm:pt>
    <dgm:pt modelId="{EEF2DBF8-1C43-4A3E-BA84-1F5DA0D1D01D}" type="pres">
      <dgm:prSet presAssocID="{053BDA15-F52A-4EE6-85D1-A3CE214F053B}" presName="sibTrans" presStyleLbl="sibTrans2D1" presStyleIdx="0" presStyleCnt="5"/>
      <dgm:spPr/>
    </dgm:pt>
    <dgm:pt modelId="{D591C00A-0E81-471C-A63F-36021AF961C6}" type="pres">
      <dgm:prSet presAssocID="{93141B0D-C097-41BB-BF73-4ABB86F747AB}" presName="node" presStyleLbl="node1" presStyleIdx="1" presStyleCnt="5">
        <dgm:presLayoutVars>
          <dgm:bulletEnabled val="1"/>
        </dgm:presLayoutVars>
      </dgm:prSet>
      <dgm:spPr/>
    </dgm:pt>
    <dgm:pt modelId="{47DC3E87-F2CA-40E3-82F7-63F6E420BD93}" type="pres">
      <dgm:prSet presAssocID="{93141B0D-C097-41BB-BF73-4ABB86F747AB}" presName="dummy" presStyleCnt="0"/>
      <dgm:spPr/>
    </dgm:pt>
    <dgm:pt modelId="{56D20991-5A67-4C62-B361-BD192309D30D}" type="pres">
      <dgm:prSet presAssocID="{54BC1001-7B8B-41BA-9ABD-75469AF5ED57}" presName="sibTrans" presStyleLbl="sibTrans2D1" presStyleIdx="1" presStyleCnt="5"/>
      <dgm:spPr/>
    </dgm:pt>
    <dgm:pt modelId="{2ACD5973-200C-4AE0-BB07-67E92A6A58B6}" type="pres">
      <dgm:prSet presAssocID="{CA8EB5FE-770C-4510-9B23-A82DC0606475}" presName="node" presStyleLbl="node1" presStyleIdx="2" presStyleCnt="5">
        <dgm:presLayoutVars>
          <dgm:bulletEnabled val="1"/>
        </dgm:presLayoutVars>
      </dgm:prSet>
      <dgm:spPr/>
    </dgm:pt>
    <dgm:pt modelId="{1F8B6A68-0034-49E2-A6E2-37DE8D980383}" type="pres">
      <dgm:prSet presAssocID="{CA8EB5FE-770C-4510-9B23-A82DC0606475}" presName="dummy" presStyleCnt="0"/>
      <dgm:spPr/>
    </dgm:pt>
    <dgm:pt modelId="{EA1AB5F8-CB87-411E-97A9-F47837EE7ACD}" type="pres">
      <dgm:prSet presAssocID="{1B2E3649-A714-4157-A533-4236A7EF4910}" presName="sibTrans" presStyleLbl="sibTrans2D1" presStyleIdx="2" presStyleCnt="5"/>
      <dgm:spPr/>
    </dgm:pt>
    <dgm:pt modelId="{E3704314-D2D4-4541-AE15-EEC7FD9BCF02}" type="pres">
      <dgm:prSet presAssocID="{F5076D7F-6AA1-4E77-8733-ABC891CF912F}" presName="node" presStyleLbl="node1" presStyleIdx="3" presStyleCnt="5">
        <dgm:presLayoutVars>
          <dgm:bulletEnabled val="1"/>
        </dgm:presLayoutVars>
      </dgm:prSet>
      <dgm:spPr/>
    </dgm:pt>
    <dgm:pt modelId="{F04172BC-6E51-43CB-A4B4-4892702CBFC0}" type="pres">
      <dgm:prSet presAssocID="{F5076D7F-6AA1-4E77-8733-ABC891CF912F}" presName="dummy" presStyleCnt="0"/>
      <dgm:spPr/>
    </dgm:pt>
    <dgm:pt modelId="{47BDA87E-6C19-4ADA-B0EC-EAB24E011EFA}" type="pres">
      <dgm:prSet presAssocID="{0A5F5997-DFF7-4E45-A576-F7343326DC14}" presName="sibTrans" presStyleLbl="sibTrans2D1" presStyleIdx="3" presStyleCnt="5"/>
      <dgm:spPr/>
    </dgm:pt>
    <dgm:pt modelId="{C683F8DD-C2CD-44DC-B867-BFB565D0950F}" type="pres">
      <dgm:prSet presAssocID="{6EACBB6C-C0E6-4FA3-885D-D2F22984CD9A}" presName="node" presStyleLbl="node1" presStyleIdx="4" presStyleCnt="5">
        <dgm:presLayoutVars>
          <dgm:bulletEnabled val="1"/>
        </dgm:presLayoutVars>
      </dgm:prSet>
      <dgm:spPr/>
    </dgm:pt>
    <dgm:pt modelId="{76DCB552-61DF-4255-BD2A-C7DCB259B333}" type="pres">
      <dgm:prSet presAssocID="{6EACBB6C-C0E6-4FA3-885D-D2F22984CD9A}" presName="dummy" presStyleCnt="0"/>
      <dgm:spPr/>
    </dgm:pt>
    <dgm:pt modelId="{0925A0FC-CFAA-4315-B89E-6278210458AB}" type="pres">
      <dgm:prSet presAssocID="{BA5E5E90-15BC-494D-A768-A0DB829D4A16}" presName="sibTrans" presStyleLbl="sibTrans2D1" presStyleIdx="4" presStyleCnt="5"/>
      <dgm:spPr/>
    </dgm:pt>
  </dgm:ptLst>
  <dgm:cxnLst>
    <dgm:cxn modelId="{5C03C60F-4F81-4F7B-B649-D288DEE9CC94}" type="presOf" srcId="{93141B0D-C097-41BB-BF73-4ABB86F747AB}" destId="{D591C00A-0E81-471C-A63F-36021AF961C6}" srcOrd="0" destOrd="0" presId="urn:microsoft.com/office/officeart/2005/8/layout/radial6"/>
    <dgm:cxn modelId="{05A99C1B-52A4-4A8F-992E-39D4D76B98EF}" type="presOf" srcId="{A003794A-0351-47DF-B6A7-C74BEC2C62EA}" destId="{99731FA1-6F24-41BF-BD00-6B1D1FE93551}" srcOrd="0" destOrd="0" presId="urn:microsoft.com/office/officeart/2005/8/layout/radial6"/>
    <dgm:cxn modelId="{34A3A42E-09C2-49B2-8AA8-ECC74275E9AD}" srcId="{71A05655-3F01-4590-895C-94CCE3A4D5DC}" destId="{CACD0EFD-07FA-4293-8CE7-641F8AA7B37B}" srcOrd="0" destOrd="0" parTransId="{C9360F22-4005-485C-893F-3998A4962048}" sibTransId="{27E141AE-4014-4405-8250-4A654BDFCABD}"/>
    <dgm:cxn modelId="{6390F95C-6F2F-49B5-AC61-E8DBC59FDC5F}" type="presOf" srcId="{CA8EB5FE-770C-4510-9B23-A82DC0606475}" destId="{2ACD5973-200C-4AE0-BB07-67E92A6A58B6}" srcOrd="0" destOrd="0" presId="urn:microsoft.com/office/officeart/2005/8/layout/radial6"/>
    <dgm:cxn modelId="{6F30F842-CC2E-4AF0-B80F-3F1977615B5D}" type="presOf" srcId="{1B2E3649-A714-4157-A533-4236A7EF4910}" destId="{EA1AB5F8-CB87-411E-97A9-F47837EE7ACD}" srcOrd="0" destOrd="0" presId="urn:microsoft.com/office/officeart/2005/8/layout/radial6"/>
    <dgm:cxn modelId="{6587BE43-7747-459D-AA6F-96286369E2C0}" srcId="{CACD0EFD-07FA-4293-8CE7-641F8AA7B37B}" destId="{CA8EB5FE-770C-4510-9B23-A82DC0606475}" srcOrd="2" destOrd="0" parTransId="{E45C6414-785C-49D3-9296-DA8B0C499D21}" sibTransId="{1B2E3649-A714-4157-A533-4236A7EF4910}"/>
    <dgm:cxn modelId="{60B0BC70-9F4C-4DCB-B4B1-3548F5FC9479}" type="presOf" srcId="{F5076D7F-6AA1-4E77-8733-ABC891CF912F}" destId="{E3704314-D2D4-4541-AE15-EEC7FD9BCF02}" srcOrd="0" destOrd="0" presId="urn:microsoft.com/office/officeart/2005/8/layout/radial6"/>
    <dgm:cxn modelId="{061C2055-297B-4E36-A517-9D1203B2FAAA}" type="presOf" srcId="{6EACBB6C-C0E6-4FA3-885D-D2F22984CD9A}" destId="{C683F8DD-C2CD-44DC-B867-BFB565D0950F}" srcOrd="0" destOrd="0" presId="urn:microsoft.com/office/officeart/2005/8/layout/radial6"/>
    <dgm:cxn modelId="{79B4D17A-2619-48B1-9822-BCB0FE587593}" srcId="{CACD0EFD-07FA-4293-8CE7-641F8AA7B37B}" destId="{F5076D7F-6AA1-4E77-8733-ABC891CF912F}" srcOrd="3" destOrd="0" parTransId="{4E926DC2-C4EE-4064-A936-72ABEE0B0FC2}" sibTransId="{0A5F5997-DFF7-4E45-A576-F7343326DC14}"/>
    <dgm:cxn modelId="{B08BE87B-127C-4D34-8AAD-F9A6A6F81F70}" type="presOf" srcId="{BA5E5E90-15BC-494D-A768-A0DB829D4A16}" destId="{0925A0FC-CFAA-4315-B89E-6278210458AB}" srcOrd="0" destOrd="0" presId="urn:microsoft.com/office/officeart/2005/8/layout/radial6"/>
    <dgm:cxn modelId="{620E908B-C0EA-45E1-8884-F0E7367F8388}" srcId="{CACD0EFD-07FA-4293-8CE7-641F8AA7B37B}" destId="{6EACBB6C-C0E6-4FA3-885D-D2F22984CD9A}" srcOrd="4" destOrd="0" parTransId="{38097737-6010-40B6-B156-BB4AB3B33BF4}" sibTransId="{BA5E5E90-15BC-494D-A768-A0DB829D4A16}"/>
    <dgm:cxn modelId="{C23D4890-3974-49AF-994E-81E9F77407D1}" type="presOf" srcId="{053BDA15-F52A-4EE6-85D1-A3CE214F053B}" destId="{EEF2DBF8-1C43-4A3E-BA84-1F5DA0D1D01D}" srcOrd="0" destOrd="0" presId="urn:microsoft.com/office/officeart/2005/8/layout/radial6"/>
    <dgm:cxn modelId="{E0E905A0-3DD7-462D-86C1-FC3D5CB8EE45}" type="presOf" srcId="{0A5F5997-DFF7-4E45-A576-F7343326DC14}" destId="{47BDA87E-6C19-4ADA-B0EC-EAB24E011EFA}" srcOrd="0" destOrd="0" presId="urn:microsoft.com/office/officeart/2005/8/layout/radial6"/>
    <dgm:cxn modelId="{9C052BA3-1F48-4F7D-9D42-41FAE9CB576E}" srcId="{CACD0EFD-07FA-4293-8CE7-641F8AA7B37B}" destId="{A003794A-0351-47DF-B6A7-C74BEC2C62EA}" srcOrd="0" destOrd="0" parTransId="{F5902620-CB8C-44C6-A0C2-3C779F1525A7}" sibTransId="{053BDA15-F52A-4EE6-85D1-A3CE214F053B}"/>
    <dgm:cxn modelId="{4FF099A5-BFED-4BEB-ACAB-84BD3256FBF1}" type="presOf" srcId="{CACD0EFD-07FA-4293-8CE7-641F8AA7B37B}" destId="{EAFAC3A0-85C0-467E-AF9E-C027F43AFFB9}" srcOrd="0" destOrd="0" presId="urn:microsoft.com/office/officeart/2005/8/layout/radial6"/>
    <dgm:cxn modelId="{FB76EAAC-282B-4414-B766-AC6D9DA5698B}" srcId="{CACD0EFD-07FA-4293-8CE7-641F8AA7B37B}" destId="{93141B0D-C097-41BB-BF73-4ABB86F747AB}" srcOrd="1" destOrd="0" parTransId="{1748C3C3-8A3D-4D8A-B796-3FD212ADB402}" sibTransId="{54BC1001-7B8B-41BA-9ABD-75469AF5ED57}"/>
    <dgm:cxn modelId="{058016CB-1BBE-4FDB-90FA-D51E5833F54B}" type="presOf" srcId="{71A05655-3F01-4590-895C-94CCE3A4D5DC}" destId="{4AFCCA44-4D18-4510-9F44-141FA7366648}" srcOrd="0" destOrd="0" presId="urn:microsoft.com/office/officeart/2005/8/layout/radial6"/>
    <dgm:cxn modelId="{2992F4F5-1F1C-48CB-BF7E-AB75A811ED2F}" type="presOf" srcId="{54BC1001-7B8B-41BA-9ABD-75469AF5ED57}" destId="{56D20991-5A67-4C62-B361-BD192309D30D}" srcOrd="0" destOrd="0" presId="urn:microsoft.com/office/officeart/2005/8/layout/radial6"/>
    <dgm:cxn modelId="{C58468FE-2F07-4A0C-A886-3EEE27D21041}" type="presParOf" srcId="{4AFCCA44-4D18-4510-9F44-141FA7366648}" destId="{EAFAC3A0-85C0-467E-AF9E-C027F43AFFB9}" srcOrd="0" destOrd="0" presId="urn:microsoft.com/office/officeart/2005/8/layout/radial6"/>
    <dgm:cxn modelId="{7F164673-5B39-408E-83A4-D55F43A04463}" type="presParOf" srcId="{4AFCCA44-4D18-4510-9F44-141FA7366648}" destId="{99731FA1-6F24-41BF-BD00-6B1D1FE93551}" srcOrd="1" destOrd="0" presId="urn:microsoft.com/office/officeart/2005/8/layout/radial6"/>
    <dgm:cxn modelId="{8D2133FC-00CD-4E5D-B009-5EF5AF4AFA3B}" type="presParOf" srcId="{4AFCCA44-4D18-4510-9F44-141FA7366648}" destId="{EC241CD3-CA20-45AF-81C8-796A6CAF407F}" srcOrd="2" destOrd="0" presId="urn:microsoft.com/office/officeart/2005/8/layout/radial6"/>
    <dgm:cxn modelId="{249C558B-191A-48C2-AE17-8A54FB8B0111}" type="presParOf" srcId="{4AFCCA44-4D18-4510-9F44-141FA7366648}" destId="{EEF2DBF8-1C43-4A3E-BA84-1F5DA0D1D01D}" srcOrd="3" destOrd="0" presId="urn:microsoft.com/office/officeart/2005/8/layout/radial6"/>
    <dgm:cxn modelId="{CE69DE6B-FF8D-4114-A941-B4E9099495FE}" type="presParOf" srcId="{4AFCCA44-4D18-4510-9F44-141FA7366648}" destId="{D591C00A-0E81-471C-A63F-36021AF961C6}" srcOrd="4" destOrd="0" presId="urn:microsoft.com/office/officeart/2005/8/layout/radial6"/>
    <dgm:cxn modelId="{6D1BE6ED-6A43-4995-9824-DB7111936901}" type="presParOf" srcId="{4AFCCA44-4D18-4510-9F44-141FA7366648}" destId="{47DC3E87-F2CA-40E3-82F7-63F6E420BD93}" srcOrd="5" destOrd="0" presId="urn:microsoft.com/office/officeart/2005/8/layout/radial6"/>
    <dgm:cxn modelId="{C41E9332-D887-41C0-8335-F6ABA64DD28D}" type="presParOf" srcId="{4AFCCA44-4D18-4510-9F44-141FA7366648}" destId="{56D20991-5A67-4C62-B361-BD192309D30D}" srcOrd="6" destOrd="0" presId="urn:microsoft.com/office/officeart/2005/8/layout/radial6"/>
    <dgm:cxn modelId="{EBBBAB07-F7A3-4A11-83EB-73DE35F1D7A7}" type="presParOf" srcId="{4AFCCA44-4D18-4510-9F44-141FA7366648}" destId="{2ACD5973-200C-4AE0-BB07-67E92A6A58B6}" srcOrd="7" destOrd="0" presId="urn:microsoft.com/office/officeart/2005/8/layout/radial6"/>
    <dgm:cxn modelId="{BE60B485-124E-4DA5-9A66-9C4FBCD9CCBD}" type="presParOf" srcId="{4AFCCA44-4D18-4510-9F44-141FA7366648}" destId="{1F8B6A68-0034-49E2-A6E2-37DE8D980383}" srcOrd="8" destOrd="0" presId="urn:microsoft.com/office/officeart/2005/8/layout/radial6"/>
    <dgm:cxn modelId="{DC7647FD-79BA-4AFD-B6BD-F4CF8982368F}" type="presParOf" srcId="{4AFCCA44-4D18-4510-9F44-141FA7366648}" destId="{EA1AB5F8-CB87-411E-97A9-F47837EE7ACD}" srcOrd="9" destOrd="0" presId="urn:microsoft.com/office/officeart/2005/8/layout/radial6"/>
    <dgm:cxn modelId="{899DC79A-3650-4B39-84C0-E13B582C3219}" type="presParOf" srcId="{4AFCCA44-4D18-4510-9F44-141FA7366648}" destId="{E3704314-D2D4-4541-AE15-EEC7FD9BCF02}" srcOrd="10" destOrd="0" presId="urn:microsoft.com/office/officeart/2005/8/layout/radial6"/>
    <dgm:cxn modelId="{18167022-4217-4274-BF86-83EBE5F87E51}" type="presParOf" srcId="{4AFCCA44-4D18-4510-9F44-141FA7366648}" destId="{F04172BC-6E51-43CB-A4B4-4892702CBFC0}" srcOrd="11" destOrd="0" presId="urn:microsoft.com/office/officeart/2005/8/layout/radial6"/>
    <dgm:cxn modelId="{7D63DCAD-BBB9-40E7-A017-8EDD6FDC7A32}" type="presParOf" srcId="{4AFCCA44-4D18-4510-9F44-141FA7366648}" destId="{47BDA87E-6C19-4ADA-B0EC-EAB24E011EFA}" srcOrd="12" destOrd="0" presId="urn:microsoft.com/office/officeart/2005/8/layout/radial6"/>
    <dgm:cxn modelId="{181CE823-BBC4-42E8-847B-CBB4320098E4}" type="presParOf" srcId="{4AFCCA44-4D18-4510-9F44-141FA7366648}" destId="{C683F8DD-C2CD-44DC-B867-BFB565D0950F}" srcOrd="13" destOrd="0" presId="urn:microsoft.com/office/officeart/2005/8/layout/radial6"/>
    <dgm:cxn modelId="{36DF5AF8-667B-4F56-9213-7693916F65EE}" type="presParOf" srcId="{4AFCCA44-4D18-4510-9F44-141FA7366648}" destId="{76DCB552-61DF-4255-BD2A-C7DCB259B333}" srcOrd="14" destOrd="0" presId="urn:microsoft.com/office/officeart/2005/8/layout/radial6"/>
    <dgm:cxn modelId="{9E257695-06F0-433C-BA56-8A33F4D3D9D9}" type="presParOf" srcId="{4AFCCA44-4D18-4510-9F44-141FA7366648}" destId="{0925A0FC-CFAA-4315-B89E-6278210458AB}" srcOrd="15"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C2075AC-AB96-844F-8BFE-294F84ECFFBC}" type="doc">
      <dgm:prSet loTypeId="urn:microsoft.com/office/officeart/2005/8/layout/vList5" loCatId="" qsTypeId="urn:microsoft.com/office/officeart/2005/8/quickstyle/simple1" qsCatId="simple" csTypeId="urn:microsoft.com/office/officeart/2005/8/colors/accent1_2" csCatId="accent1" phldr="1"/>
      <dgm:spPr/>
      <dgm:t>
        <a:bodyPr/>
        <a:lstStyle/>
        <a:p>
          <a:endParaRPr lang="en-GB"/>
        </a:p>
      </dgm:t>
    </dgm:pt>
    <dgm:pt modelId="{FEC19726-DA6A-E246-9E6F-04F6B51C5CB6}">
      <dgm:prSet phldrT="[Text]" custT="1"/>
      <dgm:spPr/>
      <dgm:t>
        <a:bodyPr/>
        <a:lstStyle/>
        <a:p>
          <a:r>
            <a:rPr lang="nl-NL" sz="600" b="1" noProof="0" dirty="0" err="1">
              <a:latin typeface="Verdana" panose="020B0604030504040204" pitchFamily="34" charset="0"/>
              <a:ea typeface="Verdana" panose="020B0604030504040204" pitchFamily="34" charset="0"/>
            </a:rPr>
            <a:t>Detection</a:t>
          </a:r>
          <a:endParaRPr lang="nl-NL" sz="600" b="1" noProof="0" dirty="0">
            <a:latin typeface="Verdana" panose="020B0604030504040204" pitchFamily="34" charset="0"/>
            <a:ea typeface="Verdana" panose="020B0604030504040204" pitchFamily="34" charset="0"/>
          </a:endParaRPr>
        </a:p>
      </dgm:t>
    </dgm:pt>
    <dgm:pt modelId="{6723D6F5-5EEE-D64C-A10A-C505F11EBC89}" type="parTrans" cxnId="{F3E80418-64A8-7F41-A272-C4BF5C745E42}">
      <dgm:prSet/>
      <dgm:spPr/>
      <dgm:t>
        <a:bodyPr/>
        <a:lstStyle/>
        <a:p>
          <a:endParaRPr lang="nl-NL" sz="600" noProof="0" dirty="0">
            <a:latin typeface="Verdana" panose="020B0604030504040204" pitchFamily="34" charset="0"/>
            <a:ea typeface="Verdana" panose="020B0604030504040204" pitchFamily="34" charset="0"/>
          </a:endParaRPr>
        </a:p>
      </dgm:t>
    </dgm:pt>
    <dgm:pt modelId="{61440B16-5039-E041-B887-BF3135904A0A}" type="sibTrans" cxnId="{F3E80418-64A8-7F41-A272-C4BF5C745E42}">
      <dgm:prSet/>
      <dgm:spPr/>
      <dgm:t>
        <a:bodyPr/>
        <a:lstStyle/>
        <a:p>
          <a:endParaRPr lang="nl-NL" sz="600" noProof="0" dirty="0">
            <a:latin typeface="Verdana" panose="020B0604030504040204" pitchFamily="34" charset="0"/>
            <a:ea typeface="Verdana" panose="020B0604030504040204" pitchFamily="34" charset="0"/>
          </a:endParaRPr>
        </a:p>
      </dgm:t>
    </dgm:pt>
    <dgm:pt modelId="{576AE490-B50E-2D4E-B41C-44E04DF6E167}">
      <dgm:prSet phldrT="[Text]" custT="1"/>
      <dgm:spPr/>
      <dgm:t>
        <a:bodyPr/>
        <a:lstStyle/>
        <a:p>
          <a:r>
            <a:rPr lang="nl-NL" sz="600" noProof="0" dirty="0">
              <a:latin typeface="Verdana" panose="020B0604030504040204" pitchFamily="34" charset="0"/>
              <a:ea typeface="Verdana" panose="020B0604030504040204" pitchFamily="34" charset="0"/>
            </a:rPr>
            <a:t>Netwerk detectie</a:t>
          </a:r>
        </a:p>
      </dgm:t>
    </dgm:pt>
    <dgm:pt modelId="{6D12B405-3F7C-BE42-96E3-277357E428D6}" type="parTrans" cxnId="{6BAF9690-5ED2-E44E-8CCE-508CC5AD60B7}">
      <dgm:prSet/>
      <dgm:spPr/>
      <dgm:t>
        <a:bodyPr/>
        <a:lstStyle/>
        <a:p>
          <a:endParaRPr lang="nl-NL" sz="600" noProof="0" dirty="0">
            <a:latin typeface="Verdana" panose="020B0604030504040204" pitchFamily="34" charset="0"/>
            <a:ea typeface="Verdana" panose="020B0604030504040204" pitchFamily="34" charset="0"/>
          </a:endParaRPr>
        </a:p>
      </dgm:t>
    </dgm:pt>
    <dgm:pt modelId="{F67D4D5E-95C1-CC4A-A2CB-62DEEFAB81E9}" type="sibTrans" cxnId="{6BAF9690-5ED2-E44E-8CCE-508CC5AD60B7}">
      <dgm:prSet/>
      <dgm:spPr/>
      <dgm:t>
        <a:bodyPr/>
        <a:lstStyle/>
        <a:p>
          <a:endParaRPr lang="nl-NL" sz="600" noProof="0" dirty="0">
            <a:latin typeface="Verdana" panose="020B0604030504040204" pitchFamily="34" charset="0"/>
            <a:ea typeface="Verdana" panose="020B0604030504040204" pitchFamily="34" charset="0"/>
          </a:endParaRPr>
        </a:p>
      </dgm:t>
    </dgm:pt>
    <dgm:pt modelId="{C50F4D46-DBFA-E749-94B1-7B251B38E11A}">
      <dgm:prSet phldrT="[Text]" custT="1"/>
      <dgm:spPr/>
      <dgm:t>
        <a:bodyPr/>
        <a:lstStyle/>
        <a:p>
          <a:r>
            <a:rPr lang="nl-NL" sz="600" noProof="0" dirty="0" err="1">
              <a:latin typeface="Verdana" panose="020B0604030504040204" pitchFamily="34" charset="0"/>
              <a:ea typeface="Verdana" panose="020B0604030504040204" pitchFamily="34" charset="0"/>
            </a:rPr>
            <a:t>Endpoint</a:t>
          </a:r>
          <a:r>
            <a:rPr lang="nl-NL" sz="600" noProof="0" dirty="0">
              <a:latin typeface="Verdana" panose="020B0604030504040204" pitchFamily="34" charset="0"/>
              <a:ea typeface="Verdana" panose="020B0604030504040204" pitchFamily="34" charset="0"/>
            </a:rPr>
            <a:t> detectie</a:t>
          </a:r>
        </a:p>
      </dgm:t>
    </dgm:pt>
    <dgm:pt modelId="{3F3A1F39-1299-7B47-873F-AE1ACDF792B3}" type="parTrans" cxnId="{CCBCF2B8-9978-F743-B501-C0D42E5803E7}">
      <dgm:prSet/>
      <dgm:spPr/>
      <dgm:t>
        <a:bodyPr/>
        <a:lstStyle/>
        <a:p>
          <a:endParaRPr lang="nl-NL" sz="600" noProof="0" dirty="0">
            <a:latin typeface="Verdana" panose="020B0604030504040204" pitchFamily="34" charset="0"/>
            <a:ea typeface="Verdana" panose="020B0604030504040204" pitchFamily="34" charset="0"/>
          </a:endParaRPr>
        </a:p>
      </dgm:t>
    </dgm:pt>
    <dgm:pt modelId="{4E4A1044-0544-3B43-94FE-D702415B878B}" type="sibTrans" cxnId="{CCBCF2B8-9978-F743-B501-C0D42E5803E7}">
      <dgm:prSet/>
      <dgm:spPr/>
      <dgm:t>
        <a:bodyPr/>
        <a:lstStyle/>
        <a:p>
          <a:endParaRPr lang="nl-NL" sz="600" noProof="0" dirty="0">
            <a:latin typeface="Verdana" panose="020B0604030504040204" pitchFamily="34" charset="0"/>
            <a:ea typeface="Verdana" panose="020B0604030504040204" pitchFamily="34" charset="0"/>
          </a:endParaRPr>
        </a:p>
      </dgm:t>
    </dgm:pt>
    <dgm:pt modelId="{A981AE31-53F7-F549-A77B-2F5EB036272F}">
      <dgm:prSet phldrT="[Text]" custT="1"/>
      <dgm:spPr/>
      <dgm:t>
        <a:bodyPr/>
        <a:lstStyle/>
        <a:p>
          <a:r>
            <a:rPr lang="nl-NL" sz="600" b="1" kern="1200" noProof="0" dirty="0" err="1">
              <a:solidFill>
                <a:srgbClr val="FFFFFF"/>
              </a:solidFill>
              <a:latin typeface="Verdana" panose="020B0604030504040204" pitchFamily="34" charset="0"/>
              <a:ea typeface="Verdana" panose="020B0604030504040204" pitchFamily="34" charset="0"/>
              <a:cs typeface="+mn-cs"/>
            </a:rPr>
            <a:t>Continuous</a:t>
          </a:r>
          <a:r>
            <a:rPr lang="nl-NL" sz="600" b="1" kern="1200" noProof="0" dirty="0">
              <a:solidFill>
                <a:srgbClr val="FFFFFF"/>
              </a:solidFill>
              <a:latin typeface="Verdana" panose="020B0604030504040204" pitchFamily="34" charset="0"/>
              <a:ea typeface="Verdana" panose="020B0604030504040204" pitchFamily="34" charset="0"/>
              <a:cs typeface="+mn-cs"/>
            </a:rPr>
            <a:t> Monitoring</a:t>
          </a:r>
        </a:p>
      </dgm:t>
    </dgm:pt>
    <dgm:pt modelId="{923FAA62-272F-334A-93E8-A951AB64E2CD}" type="parTrans" cxnId="{CC2E9F05-76CA-3841-B59D-D01CD384F385}">
      <dgm:prSet/>
      <dgm:spPr/>
      <dgm:t>
        <a:bodyPr/>
        <a:lstStyle/>
        <a:p>
          <a:endParaRPr lang="nl-NL" sz="600" noProof="0" dirty="0">
            <a:latin typeface="Verdana" panose="020B0604030504040204" pitchFamily="34" charset="0"/>
            <a:ea typeface="Verdana" panose="020B0604030504040204" pitchFamily="34" charset="0"/>
          </a:endParaRPr>
        </a:p>
      </dgm:t>
    </dgm:pt>
    <dgm:pt modelId="{A1C2F89B-F26B-C04C-8048-E1B5B2F62FBC}" type="sibTrans" cxnId="{CC2E9F05-76CA-3841-B59D-D01CD384F385}">
      <dgm:prSet/>
      <dgm:spPr/>
      <dgm:t>
        <a:bodyPr/>
        <a:lstStyle/>
        <a:p>
          <a:endParaRPr lang="nl-NL" sz="600" noProof="0" dirty="0">
            <a:latin typeface="Verdana" panose="020B0604030504040204" pitchFamily="34" charset="0"/>
            <a:ea typeface="Verdana" panose="020B0604030504040204" pitchFamily="34" charset="0"/>
          </a:endParaRPr>
        </a:p>
      </dgm:t>
    </dgm:pt>
    <dgm:pt modelId="{21CE9011-0A47-3343-848E-3B984CB5A853}">
      <dgm:prSet phldrT="[Text]" custT="1"/>
      <dgm:spPr/>
      <dgm:t>
        <a:bodyPr/>
        <a:lstStyle/>
        <a:p>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Triage op meldingen</a:t>
          </a:r>
        </a:p>
      </dgm:t>
    </dgm:pt>
    <dgm:pt modelId="{6C40A621-58D3-904C-85E5-167D6564B353}" type="parTrans" cxnId="{5F927E53-62B2-164E-9EFE-B57BB80D2B68}">
      <dgm:prSet/>
      <dgm:spPr/>
      <dgm:t>
        <a:bodyPr/>
        <a:lstStyle/>
        <a:p>
          <a:endParaRPr lang="nl-NL" sz="600" noProof="0" dirty="0">
            <a:latin typeface="Verdana" panose="020B0604030504040204" pitchFamily="34" charset="0"/>
            <a:ea typeface="Verdana" panose="020B0604030504040204" pitchFamily="34" charset="0"/>
          </a:endParaRPr>
        </a:p>
      </dgm:t>
    </dgm:pt>
    <dgm:pt modelId="{3634C459-E778-1343-94E1-C858FDC445A6}" type="sibTrans" cxnId="{5F927E53-62B2-164E-9EFE-B57BB80D2B68}">
      <dgm:prSet/>
      <dgm:spPr/>
      <dgm:t>
        <a:bodyPr/>
        <a:lstStyle/>
        <a:p>
          <a:endParaRPr lang="nl-NL" sz="600" noProof="0" dirty="0">
            <a:latin typeface="Verdana" panose="020B0604030504040204" pitchFamily="34" charset="0"/>
            <a:ea typeface="Verdana" panose="020B0604030504040204" pitchFamily="34" charset="0"/>
          </a:endParaRPr>
        </a:p>
      </dgm:t>
    </dgm:pt>
    <dgm:pt modelId="{CA7A41A8-A8EC-6049-84E2-335DA156801F}">
      <dgm:prSet phldrT="[Text]" custT="1"/>
      <dgm:spPr/>
      <dgm:t>
        <a:bodyPr/>
        <a:lstStyle/>
        <a:p>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Opvolging met klant/eindgebruiker</a:t>
          </a:r>
        </a:p>
      </dgm:t>
    </dgm:pt>
    <dgm:pt modelId="{AEE6A329-55A7-6D42-8460-EA6B46032504}" type="parTrans" cxnId="{85716B34-F450-E940-A82F-52F6FB520131}">
      <dgm:prSet/>
      <dgm:spPr/>
      <dgm:t>
        <a:bodyPr/>
        <a:lstStyle/>
        <a:p>
          <a:endParaRPr lang="nl-NL" sz="600" noProof="0" dirty="0">
            <a:latin typeface="Verdana" panose="020B0604030504040204" pitchFamily="34" charset="0"/>
            <a:ea typeface="Verdana" panose="020B0604030504040204" pitchFamily="34" charset="0"/>
          </a:endParaRPr>
        </a:p>
      </dgm:t>
    </dgm:pt>
    <dgm:pt modelId="{24CE5EBB-E981-634B-9526-ADD3E8108415}" type="sibTrans" cxnId="{85716B34-F450-E940-A82F-52F6FB520131}">
      <dgm:prSet/>
      <dgm:spPr/>
      <dgm:t>
        <a:bodyPr/>
        <a:lstStyle/>
        <a:p>
          <a:endParaRPr lang="nl-NL" sz="600" noProof="0" dirty="0">
            <a:latin typeface="Verdana" panose="020B0604030504040204" pitchFamily="34" charset="0"/>
            <a:ea typeface="Verdana" panose="020B0604030504040204" pitchFamily="34" charset="0"/>
          </a:endParaRPr>
        </a:p>
      </dgm:t>
    </dgm:pt>
    <dgm:pt modelId="{42937D05-0487-5F4F-A95D-D944776B120D}">
      <dgm:prSet phldrT="[Text]" custT="1"/>
      <dgm:spPr/>
      <dgm:t>
        <a:bodyPr/>
        <a:lstStyle/>
        <a:p>
          <a:r>
            <a:rPr lang="nl-NL" sz="600" b="1" kern="1200" noProof="0" dirty="0" err="1">
              <a:solidFill>
                <a:srgbClr val="FFFFFF"/>
              </a:solidFill>
              <a:latin typeface="Verdana" panose="020B0604030504040204" pitchFamily="34" charset="0"/>
              <a:ea typeface="Verdana" panose="020B0604030504040204" pitchFamily="34" charset="0"/>
              <a:cs typeface="+mn-cs"/>
            </a:rPr>
            <a:t>Vulnerability</a:t>
          </a:r>
          <a:r>
            <a:rPr lang="nl-NL" sz="600" b="1" kern="1200" noProof="0" dirty="0">
              <a:solidFill>
                <a:srgbClr val="FFFFFF"/>
              </a:solidFill>
              <a:latin typeface="Verdana" panose="020B0604030504040204" pitchFamily="34" charset="0"/>
              <a:ea typeface="Verdana" panose="020B0604030504040204" pitchFamily="34" charset="0"/>
              <a:cs typeface="+mn-cs"/>
            </a:rPr>
            <a:t> Management</a:t>
          </a:r>
        </a:p>
      </dgm:t>
    </dgm:pt>
    <dgm:pt modelId="{C0FD1373-EDD4-2245-917E-B9890A192243}" type="parTrans" cxnId="{6AA76AA3-71B8-994D-BAB9-70573C70CF5E}">
      <dgm:prSet/>
      <dgm:spPr/>
      <dgm:t>
        <a:bodyPr/>
        <a:lstStyle/>
        <a:p>
          <a:endParaRPr lang="nl-NL" sz="600" noProof="0" dirty="0">
            <a:latin typeface="Verdana" panose="020B0604030504040204" pitchFamily="34" charset="0"/>
            <a:ea typeface="Verdana" panose="020B0604030504040204" pitchFamily="34" charset="0"/>
          </a:endParaRPr>
        </a:p>
      </dgm:t>
    </dgm:pt>
    <dgm:pt modelId="{AEF999F9-9496-F345-820A-EE7F78D57242}" type="sibTrans" cxnId="{6AA76AA3-71B8-994D-BAB9-70573C70CF5E}">
      <dgm:prSet/>
      <dgm:spPr/>
      <dgm:t>
        <a:bodyPr/>
        <a:lstStyle/>
        <a:p>
          <a:endParaRPr lang="nl-NL" sz="600" noProof="0" dirty="0">
            <a:latin typeface="Verdana" panose="020B0604030504040204" pitchFamily="34" charset="0"/>
            <a:ea typeface="Verdana" panose="020B0604030504040204" pitchFamily="34" charset="0"/>
          </a:endParaRPr>
        </a:p>
      </dgm:t>
    </dgm:pt>
    <dgm:pt modelId="{C69AC30B-08C3-2C41-956F-5DF23E1E5C54}">
      <dgm:prSet phldrT="[Text]" custT="1"/>
      <dgm:spPr/>
      <dgm:t>
        <a:bodyPr/>
        <a:lstStyle/>
        <a:p>
          <a:pPr marL="57150" lvl="1" indent="-57150" algn="l" defTabSz="400050">
            <a:lnSpc>
              <a:spcPct val="90000"/>
            </a:lnSpc>
            <a:spcBef>
              <a:spcPct val="0"/>
            </a:spcBef>
            <a:spcAft>
              <a:spcPct val="15000"/>
            </a:spcAft>
            <a:buChar char="•"/>
          </a:pPr>
          <a:r>
            <a:rPr lang="nl-NL" sz="600" kern="1200" noProof="0" dirty="0" err="1">
              <a:solidFill>
                <a:srgbClr val="000000">
                  <a:hueOff val="0"/>
                  <a:satOff val="0"/>
                  <a:lumOff val="0"/>
                  <a:alphaOff val="0"/>
                </a:srgbClr>
              </a:solidFill>
              <a:latin typeface="Verdana" panose="020B0604030504040204" pitchFamily="34" charset="0"/>
              <a:ea typeface="Verdana" panose="020B0604030504040204" pitchFamily="34" charset="0"/>
              <a:cs typeface="+mn-cs"/>
            </a:rPr>
            <a:t>Vulnerability</a:t>
          </a:r>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 Scanning / Reporting</a:t>
          </a:r>
        </a:p>
      </dgm:t>
    </dgm:pt>
    <dgm:pt modelId="{29E742B6-B7FB-A84E-BA31-0647D1D653CD}" type="parTrans" cxnId="{65C870E8-2C81-BF4C-905C-580D4382485D}">
      <dgm:prSet/>
      <dgm:spPr/>
      <dgm:t>
        <a:bodyPr/>
        <a:lstStyle/>
        <a:p>
          <a:endParaRPr lang="nl-NL" sz="600" noProof="0" dirty="0">
            <a:latin typeface="Verdana" panose="020B0604030504040204" pitchFamily="34" charset="0"/>
            <a:ea typeface="Verdana" panose="020B0604030504040204" pitchFamily="34" charset="0"/>
          </a:endParaRPr>
        </a:p>
      </dgm:t>
    </dgm:pt>
    <dgm:pt modelId="{FF851B21-D56C-964E-A1DB-2608F4769533}" type="sibTrans" cxnId="{65C870E8-2C81-BF4C-905C-580D4382485D}">
      <dgm:prSet/>
      <dgm:spPr/>
      <dgm:t>
        <a:bodyPr/>
        <a:lstStyle/>
        <a:p>
          <a:endParaRPr lang="nl-NL" sz="600" noProof="0" dirty="0">
            <a:latin typeface="Verdana" panose="020B0604030504040204" pitchFamily="34" charset="0"/>
            <a:ea typeface="Verdana" panose="020B0604030504040204" pitchFamily="34" charset="0"/>
          </a:endParaRPr>
        </a:p>
      </dgm:t>
    </dgm:pt>
    <dgm:pt modelId="{A9BE82D0-83FA-B543-B915-1E53ECEF607F}">
      <dgm:prSet phldrT="[Text]" custT="1"/>
      <dgm:spPr/>
      <dgm:t>
        <a:bodyPr/>
        <a:lstStyle/>
        <a:p>
          <a:pPr marL="57150" lvl="1" indent="-57150" algn="l" defTabSz="400050">
            <a:lnSpc>
              <a:spcPct val="90000"/>
            </a:lnSpc>
            <a:spcBef>
              <a:spcPct val="0"/>
            </a:spcBef>
            <a:spcAft>
              <a:spcPct val="15000"/>
            </a:spcAft>
            <a:buChar char="•"/>
          </a:pPr>
          <a:r>
            <a:rPr lang="nl-NL" sz="600" kern="1200" noProof="0" dirty="0" err="1">
              <a:solidFill>
                <a:srgbClr val="000000">
                  <a:hueOff val="0"/>
                  <a:satOff val="0"/>
                  <a:lumOff val="0"/>
                  <a:alphaOff val="0"/>
                </a:srgbClr>
              </a:solidFill>
              <a:latin typeface="Verdana" panose="020B0604030504040204" pitchFamily="34" charset="0"/>
              <a:ea typeface="Verdana" panose="020B0604030504040204" pitchFamily="34" charset="0"/>
              <a:cs typeface="+mn-cs"/>
            </a:rPr>
            <a:t>Vulnerability</a:t>
          </a:r>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 Intelligence Feed</a:t>
          </a:r>
        </a:p>
      </dgm:t>
    </dgm:pt>
    <dgm:pt modelId="{BDC61B43-06C4-8744-94AE-EEB0AF8171C1}" type="parTrans" cxnId="{7BA46431-FBA1-FE4E-9AB2-C8C00F6AAC40}">
      <dgm:prSet/>
      <dgm:spPr/>
      <dgm:t>
        <a:bodyPr/>
        <a:lstStyle/>
        <a:p>
          <a:endParaRPr lang="nl-NL" sz="600" noProof="0" dirty="0">
            <a:latin typeface="Verdana" panose="020B0604030504040204" pitchFamily="34" charset="0"/>
            <a:ea typeface="Verdana" panose="020B0604030504040204" pitchFamily="34" charset="0"/>
          </a:endParaRPr>
        </a:p>
      </dgm:t>
    </dgm:pt>
    <dgm:pt modelId="{12F7EA88-5614-3145-813A-70B9AA6EAA1C}" type="sibTrans" cxnId="{7BA46431-FBA1-FE4E-9AB2-C8C00F6AAC40}">
      <dgm:prSet/>
      <dgm:spPr/>
      <dgm:t>
        <a:bodyPr/>
        <a:lstStyle/>
        <a:p>
          <a:endParaRPr lang="nl-NL" sz="600" noProof="0" dirty="0">
            <a:latin typeface="Verdana" panose="020B0604030504040204" pitchFamily="34" charset="0"/>
            <a:ea typeface="Verdana" panose="020B0604030504040204" pitchFamily="34" charset="0"/>
          </a:endParaRPr>
        </a:p>
      </dgm:t>
    </dgm:pt>
    <dgm:pt modelId="{64458FCB-BEFA-FD48-B267-E37EA79486A2}">
      <dgm:prSet phldrT="[Text]" custT="1"/>
      <dgm:spPr/>
      <dgm:t>
        <a:bodyPr/>
        <a:lstStyle/>
        <a:p>
          <a:r>
            <a:rPr lang="nl-NL" sz="600" b="1" kern="1200" noProof="0" dirty="0" err="1">
              <a:solidFill>
                <a:srgbClr val="FFFFFF"/>
              </a:solidFill>
              <a:latin typeface="Verdana" panose="020B0604030504040204" pitchFamily="34" charset="0"/>
              <a:ea typeface="Verdana" panose="020B0604030504040204" pitchFamily="34" charset="0"/>
              <a:cs typeface="+mn-cs"/>
            </a:rPr>
            <a:t>Threat</a:t>
          </a:r>
          <a:r>
            <a:rPr lang="nl-NL" sz="600" b="1" kern="1200" noProof="0" dirty="0">
              <a:solidFill>
                <a:srgbClr val="FFFFFF"/>
              </a:solidFill>
              <a:latin typeface="Verdana" panose="020B0604030504040204" pitchFamily="34" charset="0"/>
              <a:ea typeface="Verdana" panose="020B0604030504040204" pitchFamily="34" charset="0"/>
              <a:cs typeface="+mn-cs"/>
            </a:rPr>
            <a:t> Intelligence</a:t>
          </a:r>
        </a:p>
      </dgm:t>
    </dgm:pt>
    <dgm:pt modelId="{7A21CC17-F1C6-0B41-8574-1272B93823E2}" type="parTrans" cxnId="{37333A70-088D-594D-9CFD-9341882D121D}">
      <dgm:prSet/>
      <dgm:spPr/>
      <dgm:t>
        <a:bodyPr/>
        <a:lstStyle/>
        <a:p>
          <a:endParaRPr lang="nl-NL" sz="600" noProof="0" dirty="0">
            <a:latin typeface="Verdana" panose="020B0604030504040204" pitchFamily="34" charset="0"/>
            <a:ea typeface="Verdana" panose="020B0604030504040204" pitchFamily="34" charset="0"/>
          </a:endParaRPr>
        </a:p>
      </dgm:t>
    </dgm:pt>
    <dgm:pt modelId="{7BE78A26-49DE-6140-868A-17C788FAFBD4}" type="sibTrans" cxnId="{37333A70-088D-594D-9CFD-9341882D121D}">
      <dgm:prSet/>
      <dgm:spPr/>
      <dgm:t>
        <a:bodyPr/>
        <a:lstStyle/>
        <a:p>
          <a:endParaRPr lang="nl-NL" sz="600" noProof="0" dirty="0">
            <a:latin typeface="Verdana" panose="020B0604030504040204" pitchFamily="34" charset="0"/>
            <a:ea typeface="Verdana" panose="020B0604030504040204" pitchFamily="34" charset="0"/>
          </a:endParaRPr>
        </a:p>
      </dgm:t>
    </dgm:pt>
    <dgm:pt modelId="{0DCB40AC-B7DC-2542-9C91-CB8D8AB5B3FE}">
      <dgm:prSet phldrT="[Text]" custT="1"/>
      <dgm:spPr/>
      <dgm:t>
        <a:bodyPr/>
        <a:lstStyle/>
        <a:p>
          <a:pPr marL="57150" lvl="1" indent="-57150" algn="l" defTabSz="400050">
            <a:lnSpc>
              <a:spcPct val="90000"/>
            </a:lnSpc>
            <a:spcBef>
              <a:spcPct val="0"/>
            </a:spcBef>
            <a:spcAft>
              <a:spcPct val="15000"/>
            </a:spcAft>
            <a:buChar char="•"/>
          </a:pPr>
          <a:r>
            <a:rPr lang="nl-NL" sz="600" kern="1200" noProof="0" dirty="0" err="1">
              <a:solidFill>
                <a:srgbClr val="000000">
                  <a:hueOff val="0"/>
                  <a:satOff val="0"/>
                  <a:lumOff val="0"/>
                  <a:alphaOff val="0"/>
                </a:srgbClr>
              </a:solidFill>
              <a:latin typeface="Verdana" panose="020B0604030504040204" pitchFamily="34" charset="0"/>
              <a:ea typeface="Verdana" panose="020B0604030504040204" pitchFamily="34" charset="0"/>
              <a:cs typeface="+mn-cs"/>
            </a:rPr>
            <a:t>Threat</a:t>
          </a:r>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 </a:t>
          </a:r>
          <a:r>
            <a:rPr lang="nl-NL" sz="600" kern="1200" noProof="0" dirty="0" err="1">
              <a:solidFill>
                <a:srgbClr val="000000">
                  <a:hueOff val="0"/>
                  <a:satOff val="0"/>
                  <a:lumOff val="0"/>
                  <a:alphaOff val="0"/>
                </a:srgbClr>
              </a:solidFill>
              <a:latin typeface="Verdana" panose="020B0604030504040204" pitchFamily="34" charset="0"/>
              <a:ea typeface="Verdana" panose="020B0604030504040204" pitchFamily="34" charset="0"/>
              <a:cs typeface="+mn-cs"/>
            </a:rPr>
            <a:t>Identification</a:t>
          </a:r>
          <a:endPar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endParaRPr>
        </a:p>
      </dgm:t>
    </dgm:pt>
    <dgm:pt modelId="{E475DAA3-FB7C-2149-9E13-B72492FB597A}" type="parTrans" cxnId="{3B9B6C64-DCA6-3448-8F91-C5219A6CB2D0}">
      <dgm:prSet/>
      <dgm:spPr/>
      <dgm:t>
        <a:bodyPr/>
        <a:lstStyle/>
        <a:p>
          <a:endParaRPr lang="nl-NL" sz="600" noProof="0" dirty="0">
            <a:latin typeface="Verdana" panose="020B0604030504040204" pitchFamily="34" charset="0"/>
            <a:ea typeface="Verdana" panose="020B0604030504040204" pitchFamily="34" charset="0"/>
          </a:endParaRPr>
        </a:p>
      </dgm:t>
    </dgm:pt>
    <dgm:pt modelId="{CE609112-163C-1A4B-BF27-2CCD0E1F3A79}" type="sibTrans" cxnId="{3B9B6C64-DCA6-3448-8F91-C5219A6CB2D0}">
      <dgm:prSet/>
      <dgm:spPr/>
      <dgm:t>
        <a:bodyPr/>
        <a:lstStyle/>
        <a:p>
          <a:endParaRPr lang="nl-NL" sz="600" noProof="0" dirty="0">
            <a:latin typeface="Verdana" panose="020B0604030504040204" pitchFamily="34" charset="0"/>
            <a:ea typeface="Verdana" panose="020B0604030504040204" pitchFamily="34" charset="0"/>
          </a:endParaRPr>
        </a:p>
      </dgm:t>
    </dgm:pt>
    <dgm:pt modelId="{877D4F5D-2722-D94B-9EC8-C91F4F1B23DF}">
      <dgm:prSet phldrT="[Text]" custT="1"/>
      <dgm:spPr/>
      <dgm:t>
        <a:bodyPr/>
        <a:lstStyle/>
        <a:p>
          <a:pPr marL="57150" lvl="1" indent="-57150" algn="l" defTabSz="400050">
            <a:lnSpc>
              <a:spcPct val="90000"/>
            </a:lnSpc>
            <a:spcBef>
              <a:spcPct val="0"/>
            </a:spcBef>
            <a:spcAft>
              <a:spcPct val="15000"/>
            </a:spcAft>
            <a:buChar char="•"/>
          </a:pPr>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Attack Surface </a:t>
          </a:r>
          <a:r>
            <a:rPr lang="nl-NL" sz="600" kern="1200" noProof="0" dirty="0" err="1">
              <a:solidFill>
                <a:srgbClr val="000000">
                  <a:hueOff val="0"/>
                  <a:satOff val="0"/>
                  <a:lumOff val="0"/>
                  <a:alphaOff val="0"/>
                </a:srgbClr>
              </a:solidFill>
              <a:latin typeface="Verdana" panose="020B0604030504040204" pitchFamily="34" charset="0"/>
              <a:ea typeface="Verdana" panose="020B0604030504040204" pitchFamily="34" charset="0"/>
              <a:cs typeface="+mn-cs"/>
            </a:rPr>
            <a:t>modeling</a:t>
          </a:r>
          <a:endPar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endParaRPr>
        </a:p>
      </dgm:t>
    </dgm:pt>
    <dgm:pt modelId="{65A7F0DC-5C1F-4443-B644-2789648B7092}" type="parTrans" cxnId="{A4D6CEDC-EE43-814D-8462-20652CEABC14}">
      <dgm:prSet/>
      <dgm:spPr/>
      <dgm:t>
        <a:bodyPr/>
        <a:lstStyle/>
        <a:p>
          <a:endParaRPr lang="nl-NL" sz="600" noProof="0" dirty="0">
            <a:latin typeface="Verdana" panose="020B0604030504040204" pitchFamily="34" charset="0"/>
            <a:ea typeface="Verdana" panose="020B0604030504040204" pitchFamily="34" charset="0"/>
          </a:endParaRPr>
        </a:p>
      </dgm:t>
    </dgm:pt>
    <dgm:pt modelId="{0D27BF49-ADE2-2D43-B8AA-3D8765CF59AA}" type="sibTrans" cxnId="{A4D6CEDC-EE43-814D-8462-20652CEABC14}">
      <dgm:prSet/>
      <dgm:spPr/>
      <dgm:t>
        <a:bodyPr/>
        <a:lstStyle/>
        <a:p>
          <a:endParaRPr lang="nl-NL" sz="600" noProof="0" dirty="0">
            <a:latin typeface="Verdana" panose="020B0604030504040204" pitchFamily="34" charset="0"/>
            <a:ea typeface="Verdana" panose="020B0604030504040204" pitchFamily="34" charset="0"/>
          </a:endParaRPr>
        </a:p>
      </dgm:t>
    </dgm:pt>
    <dgm:pt modelId="{0BF22C27-6860-E84E-AA8A-3B36091691A1}">
      <dgm:prSet phldrT="[Text]" custT="1"/>
      <dgm:spPr/>
      <dgm:t>
        <a:bodyPr/>
        <a:lstStyle/>
        <a:p>
          <a:pPr marL="57150" lvl="1" indent="-57150" algn="l" defTabSz="400050">
            <a:lnSpc>
              <a:spcPct val="90000"/>
            </a:lnSpc>
            <a:spcBef>
              <a:spcPct val="0"/>
            </a:spcBef>
            <a:spcAft>
              <a:spcPct val="15000"/>
            </a:spcAft>
            <a:buChar char="•"/>
          </a:pPr>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Indicator of </a:t>
          </a:r>
          <a:r>
            <a:rPr lang="nl-NL" sz="600" kern="1200" noProof="0" dirty="0" err="1">
              <a:solidFill>
                <a:srgbClr val="000000">
                  <a:hueOff val="0"/>
                  <a:satOff val="0"/>
                  <a:lumOff val="0"/>
                  <a:alphaOff val="0"/>
                </a:srgbClr>
              </a:solidFill>
              <a:latin typeface="Verdana" panose="020B0604030504040204" pitchFamily="34" charset="0"/>
              <a:ea typeface="Verdana" panose="020B0604030504040204" pitchFamily="34" charset="0"/>
              <a:cs typeface="+mn-cs"/>
            </a:rPr>
            <a:t>Compromise</a:t>
          </a:r>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 management</a:t>
          </a:r>
        </a:p>
      </dgm:t>
    </dgm:pt>
    <dgm:pt modelId="{F42FFA3B-5EE0-EA43-B565-E4C011F42F1D}" type="parTrans" cxnId="{B1420D72-7941-A646-A69B-9745BB842A3F}">
      <dgm:prSet/>
      <dgm:spPr/>
      <dgm:t>
        <a:bodyPr/>
        <a:lstStyle/>
        <a:p>
          <a:endParaRPr lang="nl-NL" sz="600" noProof="0" dirty="0">
            <a:latin typeface="Verdana" panose="020B0604030504040204" pitchFamily="34" charset="0"/>
            <a:ea typeface="Verdana" panose="020B0604030504040204" pitchFamily="34" charset="0"/>
          </a:endParaRPr>
        </a:p>
      </dgm:t>
    </dgm:pt>
    <dgm:pt modelId="{AF2CF0D3-A3D8-4149-925C-ADD844852BFF}" type="sibTrans" cxnId="{B1420D72-7941-A646-A69B-9745BB842A3F}">
      <dgm:prSet/>
      <dgm:spPr/>
      <dgm:t>
        <a:bodyPr/>
        <a:lstStyle/>
        <a:p>
          <a:endParaRPr lang="nl-NL" sz="600" noProof="0" dirty="0">
            <a:latin typeface="Verdana" panose="020B0604030504040204" pitchFamily="34" charset="0"/>
            <a:ea typeface="Verdana" panose="020B0604030504040204" pitchFamily="34" charset="0"/>
          </a:endParaRPr>
        </a:p>
      </dgm:t>
    </dgm:pt>
    <dgm:pt modelId="{AB88166C-4BC8-EA41-BC35-9E5B72BA2DB3}">
      <dgm:prSet phldrT="[Text]" custT="1"/>
      <dgm:spPr/>
      <dgm:t>
        <a:bodyPr/>
        <a:lstStyle/>
        <a:p>
          <a:pPr marL="57150" lvl="1" indent="-57150" algn="l" defTabSz="400050">
            <a:lnSpc>
              <a:spcPct val="90000"/>
            </a:lnSpc>
            <a:spcBef>
              <a:spcPct val="0"/>
            </a:spcBef>
            <a:spcAft>
              <a:spcPct val="15000"/>
            </a:spcAft>
            <a:buChar char="•"/>
          </a:pPr>
          <a:r>
            <a:rPr lang="nl-NL" sz="600" kern="1200" noProof="0" dirty="0" err="1">
              <a:solidFill>
                <a:srgbClr val="000000">
                  <a:hueOff val="0"/>
                  <a:satOff val="0"/>
                  <a:lumOff val="0"/>
                  <a:alphaOff val="0"/>
                </a:srgbClr>
              </a:solidFill>
              <a:latin typeface="Verdana" panose="020B0604030504040204" pitchFamily="34" charset="0"/>
              <a:ea typeface="Verdana" panose="020B0604030504040204" pitchFamily="34" charset="0"/>
              <a:cs typeface="+mn-cs"/>
            </a:rPr>
            <a:t>Vulnerability</a:t>
          </a:r>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 </a:t>
          </a:r>
          <a:r>
            <a:rPr lang="nl-NL" sz="600" kern="1200" noProof="0" dirty="0" err="1">
              <a:solidFill>
                <a:srgbClr val="000000">
                  <a:hueOff val="0"/>
                  <a:satOff val="0"/>
                  <a:lumOff val="0"/>
                  <a:alphaOff val="0"/>
                </a:srgbClr>
              </a:solidFill>
              <a:latin typeface="Verdana" panose="020B0604030504040204" pitchFamily="34" charset="0"/>
              <a:ea typeface="Verdana" panose="020B0604030504040204" pitchFamily="34" charset="0"/>
              <a:cs typeface="+mn-cs"/>
            </a:rPr>
            <a:t>Remediation</a:t>
          </a:r>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 Management</a:t>
          </a:r>
        </a:p>
      </dgm:t>
    </dgm:pt>
    <dgm:pt modelId="{A5911032-9124-8144-B618-95AED8995D9E}" type="parTrans" cxnId="{2BCE0163-2B5C-2B48-9BC0-9B7954EEAB5F}">
      <dgm:prSet/>
      <dgm:spPr/>
      <dgm:t>
        <a:bodyPr/>
        <a:lstStyle/>
        <a:p>
          <a:endParaRPr lang="nl-NL" sz="600" noProof="0" dirty="0">
            <a:latin typeface="Verdana" panose="020B0604030504040204" pitchFamily="34" charset="0"/>
            <a:ea typeface="Verdana" panose="020B0604030504040204" pitchFamily="34" charset="0"/>
          </a:endParaRPr>
        </a:p>
      </dgm:t>
    </dgm:pt>
    <dgm:pt modelId="{7858ACBD-2F2D-B144-ACAE-8AA1E6B10F55}" type="sibTrans" cxnId="{2BCE0163-2B5C-2B48-9BC0-9B7954EEAB5F}">
      <dgm:prSet/>
      <dgm:spPr/>
      <dgm:t>
        <a:bodyPr/>
        <a:lstStyle/>
        <a:p>
          <a:endParaRPr lang="nl-NL" sz="600" noProof="0" dirty="0">
            <a:latin typeface="Verdana" panose="020B0604030504040204" pitchFamily="34" charset="0"/>
            <a:ea typeface="Verdana" panose="020B0604030504040204" pitchFamily="34" charset="0"/>
          </a:endParaRPr>
        </a:p>
      </dgm:t>
    </dgm:pt>
    <dgm:pt modelId="{9E3E0D8D-99FE-4D26-A69C-70624735DBE5}">
      <dgm:prSet phldrT="[Text]" custT="1"/>
      <dgm:spPr/>
      <dgm:t>
        <a:bodyPr/>
        <a:lstStyle/>
        <a:p>
          <a:r>
            <a:rPr lang="nl-NL" sz="600" noProof="0" dirty="0">
              <a:latin typeface="Verdana" panose="020B0604030504040204" pitchFamily="34" charset="0"/>
              <a:ea typeface="Verdana" panose="020B0604030504040204" pitchFamily="34" charset="0"/>
            </a:rPr>
            <a:t>SIEM-</a:t>
          </a:r>
          <a:r>
            <a:rPr lang="nl-NL" sz="600" noProof="0" dirty="0" err="1">
              <a:latin typeface="Verdana" panose="020B0604030504040204" pitchFamily="34" charset="0"/>
              <a:ea typeface="Verdana" panose="020B0604030504040204" pitchFamily="34" charset="0"/>
            </a:rPr>
            <a:t>based</a:t>
          </a:r>
          <a:r>
            <a:rPr lang="nl-NL" sz="600" noProof="0" dirty="0">
              <a:latin typeface="Verdana" panose="020B0604030504040204" pitchFamily="34" charset="0"/>
              <a:ea typeface="Verdana" panose="020B0604030504040204" pitchFamily="34" charset="0"/>
            </a:rPr>
            <a:t> detectie</a:t>
          </a:r>
        </a:p>
      </dgm:t>
    </dgm:pt>
    <dgm:pt modelId="{EE9A29C3-4BC0-4F32-BC02-182FC1115E15}" type="parTrans" cxnId="{49E13E04-0FA6-4AD9-B5F0-D3381E33FEDF}">
      <dgm:prSet/>
      <dgm:spPr/>
      <dgm:t>
        <a:bodyPr/>
        <a:lstStyle/>
        <a:p>
          <a:endParaRPr lang="nl-NL" sz="600" noProof="0" dirty="0">
            <a:latin typeface="Verdana" panose="020B0604030504040204" pitchFamily="34" charset="0"/>
            <a:ea typeface="Verdana" panose="020B0604030504040204" pitchFamily="34" charset="0"/>
          </a:endParaRPr>
        </a:p>
      </dgm:t>
    </dgm:pt>
    <dgm:pt modelId="{5E13FE9B-E01C-4CAF-9788-BB279C8413D5}" type="sibTrans" cxnId="{49E13E04-0FA6-4AD9-B5F0-D3381E33FEDF}">
      <dgm:prSet/>
      <dgm:spPr/>
      <dgm:t>
        <a:bodyPr/>
        <a:lstStyle/>
        <a:p>
          <a:endParaRPr lang="nl-NL" sz="600" noProof="0" dirty="0">
            <a:latin typeface="Verdana" panose="020B0604030504040204" pitchFamily="34" charset="0"/>
            <a:ea typeface="Verdana" panose="020B0604030504040204" pitchFamily="34" charset="0"/>
          </a:endParaRPr>
        </a:p>
      </dgm:t>
    </dgm:pt>
    <dgm:pt modelId="{5DFD13E6-8F3D-4B9A-BA1B-CA45A9D3F5E0}">
      <dgm:prSet phldrT="[Text]" custT="1"/>
      <dgm:spPr/>
      <dgm:t>
        <a:bodyPr/>
        <a:lstStyle/>
        <a:p>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Potentiële incident onderzoek</a:t>
          </a:r>
        </a:p>
      </dgm:t>
    </dgm:pt>
    <dgm:pt modelId="{EB67D2E0-CFC0-4380-A061-949A4A313AAD}" type="parTrans" cxnId="{17E32B49-F53A-4CDD-B4DC-D9C8022AA8ED}">
      <dgm:prSet/>
      <dgm:spPr/>
      <dgm:t>
        <a:bodyPr/>
        <a:lstStyle/>
        <a:p>
          <a:endParaRPr lang="nl-NL" sz="600" noProof="0" dirty="0">
            <a:latin typeface="Verdana" panose="020B0604030504040204" pitchFamily="34" charset="0"/>
            <a:ea typeface="Verdana" panose="020B0604030504040204" pitchFamily="34" charset="0"/>
          </a:endParaRPr>
        </a:p>
      </dgm:t>
    </dgm:pt>
    <dgm:pt modelId="{714BE58F-DF01-428C-AC02-DA95A665970F}" type="sibTrans" cxnId="{17E32B49-F53A-4CDD-B4DC-D9C8022AA8ED}">
      <dgm:prSet/>
      <dgm:spPr/>
      <dgm:t>
        <a:bodyPr/>
        <a:lstStyle/>
        <a:p>
          <a:endParaRPr lang="nl-NL" sz="600" noProof="0" dirty="0">
            <a:latin typeface="Verdana" panose="020B0604030504040204" pitchFamily="34" charset="0"/>
            <a:ea typeface="Verdana" panose="020B0604030504040204" pitchFamily="34" charset="0"/>
          </a:endParaRPr>
        </a:p>
      </dgm:t>
    </dgm:pt>
    <dgm:pt modelId="{DCF3FF70-68A4-0A42-A3F0-83A9AB188749}" type="pres">
      <dgm:prSet presAssocID="{FC2075AC-AB96-844F-8BFE-294F84ECFFBC}" presName="Name0" presStyleCnt="0">
        <dgm:presLayoutVars>
          <dgm:dir/>
          <dgm:animLvl val="lvl"/>
          <dgm:resizeHandles val="exact"/>
        </dgm:presLayoutVars>
      </dgm:prSet>
      <dgm:spPr/>
    </dgm:pt>
    <dgm:pt modelId="{F861380E-10BD-6644-8DF1-2EC053589FCF}" type="pres">
      <dgm:prSet presAssocID="{FEC19726-DA6A-E246-9E6F-04F6B51C5CB6}" presName="linNode" presStyleCnt="0"/>
      <dgm:spPr/>
    </dgm:pt>
    <dgm:pt modelId="{BFD66A58-AF12-8F4E-93C1-3D702039D7DC}" type="pres">
      <dgm:prSet presAssocID="{FEC19726-DA6A-E246-9E6F-04F6B51C5CB6}" presName="parentText" presStyleLbl="node1" presStyleIdx="0" presStyleCnt="4" custScaleX="56773" custLinFactNeighborX="-15956">
        <dgm:presLayoutVars>
          <dgm:chMax val="1"/>
          <dgm:bulletEnabled val="1"/>
        </dgm:presLayoutVars>
      </dgm:prSet>
      <dgm:spPr/>
    </dgm:pt>
    <dgm:pt modelId="{812F2C34-62EC-C748-94AE-905245631D47}" type="pres">
      <dgm:prSet presAssocID="{FEC19726-DA6A-E246-9E6F-04F6B51C5CB6}" presName="descendantText" presStyleLbl="alignAccFollowNode1" presStyleIdx="0" presStyleCnt="4" custScaleX="129905" custLinFactNeighborX="-536" custLinFactNeighborY="0">
        <dgm:presLayoutVars>
          <dgm:bulletEnabled val="1"/>
        </dgm:presLayoutVars>
      </dgm:prSet>
      <dgm:spPr/>
    </dgm:pt>
    <dgm:pt modelId="{768060A7-C630-8E4A-BF95-4A7B4117715C}" type="pres">
      <dgm:prSet presAssocID="{61440B16-5039-E041-B887-BF3135904A0A}" presName="sp" presStyleCnt="0"/>
      <dgm:spPr/>
    </dgm:pt>
    <dgm:pt modelId="{A599AC59-A31F-D84B-8B03-7A78C5CA2F7B}" type="pres">
      <dgm:prSet presAssocID="{A981AE31-53F7-F549-A77B-2F5EB036272F}" presName="linNode" presStyleCnt="0"/>
      <dgm:spPr/>
    </dgm:pt>
    <dgm:pt modelId="{56DA8F2F-07A1-EE4B-89CE-994796B4D5CF}" type="pres">
      <dgm:prSet presAssocID="{A981AE31-53F7-F549-A77B-2F5EB036272F}" presName="parentText" presStyleLbl="node1" presStyleIdx="1" presStyleCnt="4" custScaleX="56773" custLinFactNeighborX="-15956">
        <dgm:presLayoutVars>
          <dgm:chMax val="1"/>
          <dgm:bulletEnabled val="1"/>
        </dgm:presLayoutVars>
      </dgm:prSet>
      <dgm:spPr/>
    </dgm:pt>
    <dgm:pt modelId="{E1409E6F-5976-4843-A588-4E371D3A2E1C}" type="pres">
      <dgm:prSet presAssocID="{A981AE31-53F7-F549-A77B-2F5EB036272F}" presName="descendantText" presStyleLbl="alignAccFollowNode1" presStyleIdx="1" presStyleCnt="4" custScaleX="129905" custLinFactNeighborX="-536" custLinFactNeighborY="0">
        <dgm:presLayoutVars>
          <dgm:bulletEnabled val="1"/>
        </dgm:presLayoutVars>
      </dgm:prSet>
      <dgm:spPr/>
    </dgm:pt>
    <dgm:pt modelId="{9F5A1F74-C052-CE41-BFAC-EC4A9AF1556E}" type="pres">
      <dgm:prSet presAssocID="{A1C2F89B-F26B-C04C-8048-E1B5B2F62FBC}" presName="sp" presStyleCnt="0"/>
      <dgm:spPr/>
    </dgm:pt>
    <dgm:pt modelId="{F21D7FD4-8EC8-7740-9C93-8A6A60AE7CE1}" type="pres">
      <dgm:prSet presAssocID="{42937D05-0487-5F4F-A95D-D944776B120D}" presName="linNode" presStyleCnt="0"/>
      <dgm:spPr/>
    </dgm:pt>
    <dgm:pt modelId="{ACBD19F5-9036-A34C-AEEC-F7AB29D58908}" type="pres">
      <dgm:prSet presAssocID="{42937D05-0487-5F4F-A95D-D944776B120D}" presName="parentText" presStyleLbl="node1" presStyleIdx="2" presStyleCnt="4" custScaleX="56773" custLinFactNeighborX="-15956">
        <dgm:presLayoutVars>
          <dgm:chMax val="1"/>
          <dgm:bulletEnabled val="1"/>
        </dgm:presLayoutVars>
      </dgm:prSet>
      <dgm:spPr/>
    </dgm:pt>
    <dgm:pt modelId="{24889DEE-698A-DC40-A451-275E4AD82A4E}" type="pres">
      <dgm:prSet presAssocID="{42937D05-0487-5F4F-A95D-D944776B120D}" presName="descendantText" presStyleLbl="alignAccFollowNode1" presStyleIdx="2" presStyleCnt="4" custScaleX="129905" custLinFactNeighborX="-536" custLinFactNeighborY="0">
        <dgm:presLayoutVars>
          <dgm:bulletEnabled val="1"/>
        </dgm:presLayoutVars>
      </dgm:prSet>
      <dgm:spPr/>
    </dgm:pt>
    <dgm:pt modelId="{6CBE4091-7557-8F47-9D52-63ED60E81FE5}" type="pres">
      <dgm:prSet presAssocID="{AEF999F9-9496-F345-820A-EE7F78D57242}" presName="sp" presStyleCnt="0"/>
      <dgm:spPr/>
    </dgm:pt>
    <dgm:pt modelId="{DAAFA9D3-28CA-A240-B1E9-79F9CB311EA3}" type="pres">
      <dgm:prSet presAssocID="{64458FCB-BEFA-FD48-B267-E37EA79486A2}" presName="linNode" presStyleCnt="0"/>
      <dgm:spPr/>
    </dgm:pt>
    <dgm:pt modelId="{C8451019-37C3-854D-80B0-C3948E579E34}" type="pres">
      <dgm:prSet presAssocID="{64458FCB-BEFA-FD48-B267-E37EA79486A2}" presName="parentText" presStyleLbl="node1" presStyleIdx="3" presStyleCnt="4" custScaleX="56773" custLinFactNeighborX="-15956">
        <dgm:presLayoutVars>
          <dgm:chMax val="1"/>
          <dgm:bulletEnabled val="1"/>
        </dgm:presLayoutVars>
      </dgm:prSet>
      <dgm:spPr/>
    </dgm:pt>
    <dgm:pt modelId="{92F0B146-7C87-3741-9809-07D89B962062}" type="pres">
      <dgm:prSet presAssocID="{64458FCB-BEFA-FD48-B267-E37EA79486A2}" presName="descendantText" presStyleLbl="alignAccFollowNode1" presStyleIdx="3" presStyleCnt="4" custScaleX="129905" custLinFactNeighborX="-536" custLinFactNeighborY="0">
        <dgm:presLayoutVars>
          <dgm:bulletEnabled val="1"/>
        </dgm:presLayoutVars>
      </dgm:prSet>
      <dgm:spPr/>
    </dgm:pt>
  </dgm:ptLst>
  <dgm:cxnLst>
    <dgm:cxn modelId="{49E13E04-0FA6-4AD9-B5F0-D3381E33FEDF}" srcId="{FEC19726-DA6A-E246-9E6F-04F6B51C5CB6}" destId="{9E3E0D8D-99FE-4D26-A69C-70624735DBE5}" srcOrd="2" destOrd="0" parTransId="{EE9A29C3-4BC0-4F32-BC02-182FC1115E15}" sibTransId="{5E13FE9B-E01C-4CAF-9788-BB279C8413D5}"/>
    <dgm:cxn modelId="{CC2E9F05-76CA-3841-B59D-D01CD384F385}" srcId="{FC2075AC-AB96-844F-8BFE-294F84ECFFBC}" destId="{A981AE31-53F7-F549-A77B-2F5EB036272F}" srcOrd="1" destOrd="0" parTransId="{923FAA62-272F-334A-93E8-A951AB64E2CD}" sibTransId="{A1C2F89B-F26B-C04C-8048-E1B5B2F62FBC}"/>
    <dgm:cxn modelId="{54EB0308-99BA-A144-9373-A06DDFC784AB}" type="presOf" srcId="{0DCB40AC-B7DC-2542-9C91-CB8D8AB5B3FE}" destId="{92F0B146-7C87-3741-9809-07D89B962062}" srcOrd="0" destOrd="1" presId="urn:microsoft.com/office/officeart/2005/8/layout/vList5"/>
    <dgm:cxn modelId="{DF48AF09-F20A-2F4F-BC32-1F065D9E49EF}" type="presOf" srcId="{C69AC30B-08C3-2C41-956F-5DF23E1E5C54}" destId="{24889DEE-698A-DC40-A451-275E4AD82A4E}" srcOrd="0" destOrd="0" presId="urn:microsoft.com/office/officeart/2005/8/layout/vList5"/>
    <dgm:cxn modelId="{F0A7EC0A-489B-9041-8873-32F2B772DA21}" type="presOf" srcId="{A981AE31-53F7-F549-A77B-2F5EB036272F}" destId="{56DA8F2F-07A1-EE4B-89CE-994796B4D5CF}" srcOrd="0" destOrd="0" presId="urn:microsoft.com/office/officeart/2005/8/layout/vList5"/>
    <dgm:cxn modelId="{F3E80418-64A8-7F41-A272-C4BF5C745E42}" srcId="{FC2075AC-AB96-844F-8BFE-294F84ECFFBC}" destId="{FEC19726-DA6A-E246-9E6F-04F6B51C5CB6}" srcOrd="0" destOrd="0" parTransId="{6723D6F5-5EEE-D64C-A10A-C505F11EBC89}" sibTransId="{61440B16-5039-E041-B887-BF3135904A0A}"/>
    <dgm:cxn modelId="{32978F1D-034F-574E-AC6E-2E513ED18858}" type="presOf" srcId="{64458FCB-BEFA-FD48-B267-E37EA79486A2}" destId="{C8451019-37C3-854D-80B0-C3948E579E34}" srcOrd="0" destOrd="0" presId="urn:microsoft.com/office/officeart/2005/8/layout/vList5"/>
    <dgm:cxn modelId="{77164821-BD11-EB41-A66B-13D4B18D6F83}" type="presOf" srcId="{21CE9011-0A47-3343-848E-3B984CB5A853}" destId="{E1409E6F-5976-4843-A588-4E371D3A2E1C}" srcOrd="0" destOrd="0" presId="urn:microsoft.com/office/officeart/2005/8/layout/vList5"/>
    <dgm:cxn modelId="{65E3D723-A016-7042-B425-D3584AD30500}" type="presOf" srcId="{FEC19726-DA6A-E246-9E6F-04F6B51C5CB6}" destId="{BFD66A58-AF12-8F4E-93C1-3D702039D7DC}" srcOrd="0" destOrd="0" presId="urn:microsoft.com/office/officeart/2005/8/layout/vList5"/>
    <dgm:cxn modelId="{7BA46431-FBA1-FE4E-9AB2-C8C00F6AAC40}" srcId="{42937D05-0487-5F4F-A95D-D944776B120D}" destId="{A9BE82D0-83FA-B543-B915-1E53ECEF607F}" srcOrd="2" destOrd="0" parTransId="{BDC61B43-06C4-8744-94AE-EEB0AF8171C1}" sibTransId="{12F7EA88-5614-3145-813A-70B9AA6EAA1C}"/>
    <dgm:cxn modelId="{85716B34-F450-E940-A82F-52F6FB520131}" srcId="{A981AE31-53F7-F549-A77B-2F5EB036272F}" destId="{CA7A41A8-A8EC-6049-84E2-335DA156801F}" srcOrd="2" destOrd="0" parTransId="{AEE6A329-55A7-6D42-8460-EA6B46032504}" sibTransId="{24CE5EBB-E981-634B-9526-ADD3E8108415}"/>
    <dgm:cxn modelId="{32F06F41-8B0F-4341-B0E4-7DEB9B28BD1E}" type="presOf" srcId="{C50F4D46-DBFA-E749-94B1-7B251B38E11A}" destId="{812F2C34-62EC-C748-94AE-905245631D47}" srcOrd="0" destOrd="1" presId="urn:microsoft.com/office/officeart/2005/8/layout/vList5"/>
    <dgm:cxn modelId="{2BCE0163-2B5C-2B48-9BC0-9B7954EEAB5F}" srcId="{42937D05-0487-5F4F-A95D-D944776B120D}" destId="{AB88166C-4BC8-EA41-BC35-9E5B72BA2DB3}" srcOrd="1" destOrd="0" parTransId="{A5911032-9124-8144-B618-95AED8995D9E}" sibTransId="{7858ACBD-2F2D-B144-ACAE-8AA1E6B10F55}"/>
    <dgm:cxn modelId="{3B9B6C64-DCA6-3448-8F91-C5219A6CB2D0}" srcId="{64458FCB-BEFA-FD48-B267-E37EA79486A2}" destId="{0DCB40AC-B7DC-2542-9C91-CB8D8AB5B3FE}" srcOrd="1" destOrd="0" parTransId="{E475DAA3-FB7C-2149-9E13-B72492FB597A}" sibTransId="{CE609112-163C-1A4B-BF27-2CCD0E1F3A79}"/>
    <dgm:cxn modelId="{17E32B49-F53A-4CDD-B4DC-D9C8022AA8ED}" srcId="{A981AE31-53F7-F549-A77B-2F5EB036272F}" destId="{5DFD13E6-8F3D-4B9A-BA1B-CA45A9D3F5E0}" srcOrd="1" destOrd="0" parTransId="{EB67D2E0-CFC0-4380-A061-949A4A313AAD}" sibTransId="{714BE58F-DF01-428C-AC02-DA95A665970F}"/>
    <dgm:cxn modelId="{359F936F-6EFF-BF4E-8440-1E45CA6BEDC9}" type="presOf" srcId="{FC2075AC-AB96-844F-8BFE-294F84ECFFBC}" destId="{DCF3FF70-68A4-0A42-A3F0-83A9AB188749}" srcOrd="0" destOrd="0" presId="urn:microsoft.com/office/officeart/2005/8/layout/vList5"/>
    <dgm:cxn modelId="{37333A70-088D-594D-9CFD-9341882D121D}" srcId="{FC2075AC-AB96-844F-8BFE-294F84ECFFBC}" destId="{64458FCB-BEFA-FD48-B267-E37EA79486A2}" srcOrd="3" destOrd="0" parTransId="{7A21CC17-F1C6-0B41-8574-1272B93823E2}" sibTransId="{7BE78A26-49DE-6140-868A-17C788FAFBD4}"/>
    <dgm:cxn modelId="{B1420D72-7941-A646-A69B-9745BB842A3F}" srcId="{64458FCB-BEFA-FD48-B267-E37EA79486A2}" destId="{0BF22C27-6860-E84E-AA8A-3B36091691A1}" srcOrd="2" destOrd="0" parTransId="{F42FFA3B-5EE0-EA43-B565-E4C011F42F1D}" sibTransId="{AF2CF0D3-A3D8-4149-925C-ADD844852BFF}"/>
    <dgm:cxn modelId="{5F927E53-62B2-164E-9EFE-B57BB80D2B68}" srcId="{A981AE31-53F7-F549-A77B-2F5EB036272F}" destId="{21CE9011-0A47-3343-848E-3B984CB5A853}" srcOrd="0" destOrd="0" parTransId="{6C40A621-58D3-904C-85E5-167D6564B353}" sibTransId="{3634C459-E778-1343-94E1-C858FDC445A6}"/>
    <dgm:cxn modelId="{08025B80-A227-A843-B3FF-7C070AEE5B9E}" type="presOf" srcId="{A9BE82D0-83FA-B543-B915-1E53ECEF607F}" destId="{24889DEE-698A-DC40-A451-275E4AD82A4E}" srcOrd="0" destOrd="2" presId="urn:microsoft.com/office/officeart/2005/8/layout/vList5"/>
    <dgm:cxn modelId="{FFEA1585-69CC-449A-8315-A137CBF8903B}" type="presOf" srcId="{5DFD13E6-8F3D-4B9A-BA1B-CA45A9D3F5E0}" destId="{E1409E6F-5976-4843-A588-4E371D3A2E1C}" srcOrd="0" destOrd="1" presId="urn:microsoft.com/office/officeart/2005/8/layout/vList5"/>
    <dgm:cxn modelId="{5563EA8F-612F-9945-9695-3B97915E8C88}" type="presOf" srcId="{0BF22C27-6860-E84E-AA8A-3B36091691A1}" destId="{92F0B146-7C87-3741-9809-07D89B962062}" srcOrd="0" destOrd="2" presId="urn:microsoft.com/office/officeart/2005/8/layout/vList5"/>
    <dgm:cxn modelId="{6BAF9690-5ED2-E44E-8CCE-508CC5AD60B7}" srcId="{FEC19726-DA6A-E246-9E6F-04F6B51C5CB6}" destId="{576AE490-B50E-2D4E-B41C-44E04DF6E167}" srcOrd="0" destOrd="0" parTransId="{6D12B405-3F7C-BE42-96E3-277357E428D6}" sibTransId="{F67D4D5E-95C1-CC4A-A2CB-62DEEFAB81E9}"/>
    <dgm:cxn modelId="{6AA76AA3-71B8-994D-BAB9-70573C70CF5E}" srcId="{FC2075AC-AB96-844F-8BFE-294F84ECFFBC}" destId="{42937D05-0487-5F4F-A95D-D944776B120D}" srcOrd="2" destOrd="0" parTransId="{C0FD1373-EDD4-2245-917E-B9890A192243}" sibTransId="{AEF999F9-9496-F345-820A-EE7F78D57242}"/>
    <dgm:cxn modelId="{193855A4-E0F4-40D1-AFA1-7FCF6C41D4F3}" type="presOf" srcId="{9E3E0D8D-99FE-4D26-A69C-70624735DBE5}" destId="{812F2C34-62EC-C748-94AE-905245631D47}" srcOrd="0" destOrd="2" presId="urn:microsoft.com/office/officeart/2005/8/layout/vList5"/>
    <dgm:cxn modelId="{91D0D3AF-37F8-0F42-A6E8-C9829436430D}" type="presOf" srcId="{576AE490-B50E-2D4E-B41C-44E04DF6E167}" destId="{812F2C34-62EC-C748-94AE-905245631D47}" srcOrd="0" destOrd="0" presId="urn:microsoft.com/office/officeart/2005/8/layout/vList5"/>
    <dgm:cxn modelId="{CCBCF2B8-9978-F743-B501-C0D42E5803E7}" srcId="{FEC19726-DA6A-E246-9E6F-04F6B51C5CB6}" destId="{C50F4D46-DBFA-E749-94B1-7B251B38E11A}" srcOrd="1" destOrd="0" parTransId="{3F3A1F39-1299-7B47-873F-AE1ACDF792B3}" sibTransId="{4E4A1044-0544-3B43-94FE-D702415B878B}"/>
    <dgm:cxn modelId="{ADC7FCB9-532E-D64E-A108-BDA6883D4112}" type="presOf" srcId="{877D4F5D-2722-D94B-9EC8-C91F4F1B23DF}" destId="{92F0B146-7C87-3741-9809-07D89B962062}" srcOrd="0" destOrd="0" presId="urn:microsoft.com/office/officeart/2005/8/layout/vList5"/>
    <dgm:cxn modelId="{640700D3-2E32-9042-BAC7-0DFE7BB72C28}" type="presOf" srcId="{42937D05-0487-5F4F-A95D-D944776B120D}" destId="{ACBD19F5-9036-A34C-AEEC-F7AB29D58908}" srcOrd="0" destOrd="0" presId="urn:microsoft.com/office/officeart/2005/8/layout/vList5"/>
    <dgm:cxn modelId="{AB2FFFD3-C369-5D42-B7D0-F9AB91B1A4A5}" type="presOf" srcId="{CA7A41A8-A8EC-6049-84E2-335DA156801F}" destId="{E1409E6F-5976-4843-A588-4E371D3A2E1C}" srcOrd="0" destOrd="2" presId="urn:microsoft.com/office/officeart/2005/8/layout/vList5"/>
    <dgm:cxn modelId="{A4D6CEDC-EE43-814D-8462-20652CEABC14}" srcId="{64458FCB-BEFA-FD48-B267-E37EA79486A2}" destId="{877D4F5D-2722-D94B-9EC8-C91F4F1B23DF}" srcOrd="0" destOrd="0" parTransId="{65A7F0DC-5C1F-4443-B644-2789648B7092}" sibTransId="{0D27BF49-ADE2-2D43-B8AA-3D8765CF59AA}"/>
    <dgm:cxn modelId="{65C870E8-2C81-BF4C-905C-580D4382485D}" srcId="{42937D05-0487-5F4F-A95D-D944776B120D}" destId="{C69AC30B-08C3-2C41-956F-5DF23E1E5C54}" srcOrd="0" destOrd="0" parTransId="{29E742B6-B7FB-A84E-BA31-0647D1D653CD}" sibTransId="{FF851B21-D56C-964E-A1DB-2608F4769533}"/>
    <dgm:cxn modelId="{779E19EA-B0AD-FE4D-BF04-07EF43785C6D}" type="presOf" srcId="{AB88166C-4BC8-EA41-BC35-9E5B72BA2DB3}" destId="{24889DEE-698A-DC40-A451-275E4AD82A4E}" srcOrd="0" destOrd="1" presId="urn:microsoft.com/office/officeart/2005/8/layout/vList5"/>
    <dgm:cxn modelId="{7F7E6624-8DD2-C544-BF3A-015D26DAB1A4}" type="presParOf" srcId="{DCF3FF70-68A4-0A42-A3F0-83A9AB188749}" destId="{F861380E-10BD-6644-8DF1-2EC053589FCF}" srcOrd="0" destOrd="0" presId="urn:microsoft.com/office/officeart/2005/8/layout/vList5"/>
    <dgm:cxn modelId="{8ED2E11C-F47A-C94D-9A3B-A1590BD9D9E1}" type="presParOf" srcId="{F861380E-10BD-6644-8DF1-2EC053589FCF}" destId="{BFD66A58-AF12-8F4E-93C1-3D702039D7DC}" srcOrd="0" destOrd="0" presId="urn:microsoft.com/office/officeart/2005/8/layout/vList5"/>
    <dgm:cxn modelId="{1126E12B-7338-F145-9578-58B61B7C7136}" type="presParOf" srcId="{F861380E-10BD-6644-8DF1-2EC053589FCF}" destId="{812F2C34-62EC-C748-94AE-905245631D47}" srcOrd="1" destOrd="0" presId="urn:microsoft.com/office/officeart/2005/8/layout/vList5"/>
    <dgm:cxn modelId="{96995F61-E7E4-BC45-90F2-56C2A4948A2E}" type="presParOf" srcId="{DCF3FF70-68A4-0A42-A3F0-83A9AB188749}" destId="{768060A7-C630-8E4A-BF95-4A7B4117715C}" srcOrd="1" destOrd="0" presId="urn:microsoft.com/office/officeart/2005/8/layout/vList5"/>
    <dgm:cxn modelId="{E86AD8F2-5FE8-2E44-9851-2EB86C5A10E4}" type="presParOf" srcId="{DCF3FF70-68A4-0A42-A3F0-83A9AB188749}" destId="{A599AC59-A31F-D84B-8B03-7A78C5CA2F7B}" srcOrd="2" destOrd="0" presId="urn:microsoft.com/office/officeart/2005/8/layout/vList5"/>
    <dgm:cxn modelId="{C82741CA-DD03-AB47-B974-E27968B67FE8}" type="presParOf" srcId="{A599AC59-A31F-D84B-8B03-7A78C5CA2F7B}" destId="{56DA8F2F-07A1-EE4B-89CE-994796B4D5CF}" srcOrd="0" destOrd="0" presId="urn:microsoft.com/office/officeart/2005/8/layout/vList5"/>
    <dgm:cxn modelId="{F2E7608A-E682-2848-AE1D-C3636987FF66}" type="presParOf" srcId="{A599AC59-A31F-D84B-8B03-7A78C5CA2F7B}" destId="{E1409E6F-5976-4843-A588-4E371D3A2E1C}" srcOrd="1" destOrd="0" presId="urn:microsoft.com/office/officeart/2005/8/layout/vList5"/>
    <dgm:cxn modelId="{0ABA11DA-2E9E-DD41-B18A-BF067B7C4219}" type="presParOf" srcId="{DCF3FF70-68A4-0A42-A3F0-83A9AB188749}" destId="{9F5A1F74-C052-CE41-BFAC-EC4A9AF1556E}" srcOrd="3" destOrd="0" presId="urn:microsoft.com/office/officeart/2005/8/layout/vList5"/>
    <dgm:cxn modelId="{7BD7CD5D-D0E6-8F46-8119-8BF871E4D8CD}" type="presParOf" srcId="{DCF3FF70-68A4-0A42-A3F0-83A9AB188749}" destId="{F21D7FD4-8EC8-7740-9C93-8A6A60AE7CE1}" srcOrd="4" destOrd="0" presId="urn:microsoft.com/office/officeart/2005/8/layout/vList5"/>
    <dgm:cxn modelId="{992100EC-B2FD-C14D-9F2A-233B0A70C5EE}" type="presParOf" srcId="{F21D7FD4-8EC8-7740-9C93-8A6A60AE7CE1}" destId="{ACBD19F5-9036-A34C-AEEC-F7AB29D58908}" srcOrd="0" destOrd="0" presId="urn:microsoft.com/office/officeart/2005/8/layout/vList5"/>
    <dgm:cxn modelId="{13762D12-4FAA-CA40-BEE0-9684879EFFFB}" type="presParOf" srcId="{F21D7FD4-8EC8-7740-9C93-8A6A60AE7CE1}" destId="{24889DEE-698A-DC40-A451-275E4AD82A4E}" srcOrd="1" destOrd="0" presId="urn:microsoft.com/office/officeart/2005/8/layout/vList5"/>
    <dgm:cxn modelId="{E4DA2BB4-8975-E141-A39F-1AE83C250192}" type="presParOf" srcId="{DCF3FF70-68A4-0A42-A3F0-83A9AB188749}" destId="{6CBE4091-7557-8F47-9D52-63ED60E81FE5}" srcOrd="5" destOrd="0" presId="urn:microsoft.com/office/officeart/2005/8/layout/vList5"/>
    <dgm:cxn modelId="{144DB9D1-B5BB-5E47-AEFA-B7D1BBAB9F65}" type="presParOf" srcId="{DCF3FF70-68A4-0A42-A3F0-83A9AB188749}" destId="{DAAFA9D3-28CA-A240-B1E9-79F9CB311EA3}" srcOrd="6" destOrd="0" presId="urn:microsoft.com/office/officeart/2005/8/layout/vList5"/>
    <dgm:cxn modelId="{8352316B-BF65-1F4F-8027-0D367E875DE5}" type="presParOf" srcId="{DAAFA9D3-28CA-A240-B1E9-79F9CB311EA3}" destId="{C8451019-37C3-854D-80B0-C3948E579E34}" srcOrd="0" destOrd="0" presId="urn:microsoft.com/office/officeart/2005/8/layout/vList5"/>
    <dgm:cxn modelId="{10ACE9A4-9BCA-094B-87A5-59827EE97C50}" type="presParOf" srcId="{DAAFA9D3-28CA-A240-B1E9-79F9CB311EA3}" destId="{92F0B146-7C87-3741-9809-07D89B962062}"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C2075AC-AB96-844F-8BFE-294F84ECFFBC}" type="doc">
      <dgm:prSet loTypeId="urn:microsoft.com/office/officeart/2005/8/layout/vList5" loCatId="" qsTypeId="urn:microsoft.com/office/officeart/2005/8/quickstyle/simple1" qsCatId="simple" csTypeId="urn:microsoft.com/office/officeart/2005/8/colors/accent1_2" csCatId="accent1" phldr="1"/>
      <dgm:spPr/>
      <dgm:t>
        <a:bodyPr/>
        <a:lstStyle/>
        <a:p>
          <a:endParaRPr lang="en-GB"/>
        </a:p>
      </dgm:t>
    </dgm:pt>
    <dgm:pt modelId="{FEC19726-DA6A-E246-9E6F-04F6B51C5CB6}">
      <dgm:prSet phldrT="[Text]" custT="1"/>
      <dgm:spPr/>
      <dgm:t>
        <a:bodyPr/>
        <a:lstStyle/>
        <a:p>
          <a:r>
            <a:rPr lang="en-GB" sz="600" b="1" kern="1200" dirty="0">
              <a:solidFill>
                <a:srgbClr val="FFFFFF"/>
              </a:solidFill>
              <a:latin typeface="Verdana" panose="020B0604030504040204" pitchFamily="34" charset="0"/>
              <a:ea typeface="Verdana" panose="020B0604030504040204" pitchFamily="34" charset="0"/>
              <a:cs typeface="+mn-cs"/>
            </a:rPr>
            <a:t>Incident Response</a:t>
          </a:r>
        </a:p>
      </dgm:t>
    </dgm:pt>
    <dgm:pt modelId="{6723D6F5-5EEE-D64C-A10A-C505F11EBC89}" type="parTrans" cxnId="{F3E80418-64A8-7F41-A272-C4BF5C745E42}">
      <dgm:prSet/>
      <dgm:spPr/>
      <dgm:t>
        <a:bodyPr/>
        <a:lstStyle/>
        <a:p>
          <a:endParaRPr lang="en-GB" sz="600">
            <a:latin typeface="Verdana" panose="020B0604030504040204" pitchFamily="34" charset="0"/>
            <a:ea typeface="Verdana" panose="020B0604030504040204" pitchFamily="34" charset="0"/>
          </a:endParaRPr>
        </a:p>
      </dgm:t>
    </dgm:pt>
    <dgm:pt modelId="{61440B16-5039-E041-B887-BF3135904A0A}" type="sibTrans" cxnId="{F3E80418-64A8-7F41-A272-C4BF5C745E42}">
      <dgm:prSet/>
      <dgm:spPr/>
      <dgm:t>
        <a:bodyPr/>
        <a:lstStyle/>
        <a:p>
          <a:endParaRPr lang="en-GB" sz="600">
            <a:latin typeface="Verdana" panose="020B0604030504040204" pitchFamily="34" charset="0"/>
            <a:ea typeface="Verdana" panose="020B0604030504040204" pitchFamily="34" charset="0"/>
          </a:endParaRPr>
        </a:p>
      </dgm:t>
    </dgm:pt>
    <dgm:pt modelId="{24A42BB7-BFFF-104F-9437-4913CECCC7A1}">
      <dgm:prSet phldrT="[Text]" custT="1"/>
      <dgm:spPr/>
      <dgm:t>
        <a:bodyPr/>
        <a:lstStyle/>
        <a:p>
          <a:r>
            <a:rPr lang="en-GB" sz="600" b="1" kern="1200" dirty="0">
              <a:solidFill>
                <a:srgbClr val="FFFFFF"/>
              </a:solidFill>
              <a:latin typeface="Verdana" panose="020B0604030504040204" pitchFamily="34" charset="0"/>
              <a:ea typeface="Verdana" panose="020B0604030504040204" pitchFamily="34" charset="0"/>
              <a:cs typeface="+mn-cs"/>
            </a:rPr>
            <a:t>Log Management</a:t>
          </a:r>
        </a:p>
      </dgm:t>
    </dgm:pt>
    <dgm:pt modelId="{53FDD10A-942F-7F4A-A91F-53422801F9FB}" type="parTrans" cxnId="{0E7B34E7-38CC-F44F-BC14-726DFC82CE1B}">
      <dgm:prSet/>
      <dgm:spPr/>
      <dgm:t>
        <a:bodyPr/>
        <a:lstStyle/>
        <a:p>
          <a:endParaRPr lang="en-GB" sz="600">
            <a:latin typeface="Verdana" panose="020B0604030504040204" pitchFamily="34" charset="0"/>
            <a:ea typeface="Verdana" panose="020B0604030504040204" pitchFamily="34" charset="0"/>
          </a:endParaRPr>
        </a:p>
      </dgm:t>
    </dgm:pt>
    <dgm:pt modelId="{3F32D906-AE88-D248-808D-42DC3B7D5BEE}" type="sibTrans" cxnId="{0E7B34E7-38CC-F44F-BC14-726DFC82CE1B}">
      <dgm:prSet/>
      <dgm:spPr/>
      <dgm:t>
        <a:bodyPr/>
        <a:lstStyle/>
        <a:p>
          <a:endParaRPr lang="en-GB" sz="600">
            <a:latin typeface="Verdana" panose="020B0604030504040204" pitchFamily="34" charset="0"/>
            <a:ea typeface="Verdana" panose="020B0604030504040204" pitchFamily="34" charset="0"/>
          </a:endParaRPr>
        </a:p>
      </dgm:t>
    </dgm:pt>
    <dgm:pt modelId="{3A356FC9-FC78-3945-9D7B-A97A16B68D92}">
      <dgm:prSet phldrT="[Text]" custT="1"/>
      <dgm:spPr/>
      <dgm:t>
        <a:bodyPr/>
        <a:lstStyle/>
        <a:p>
          <a:r>
            <a:rPr lang="en-GB" sz="600" b="1" kern="1200" dirty="0">
              <a:solidFill>
                <a:srgbClr val="FFFFFF"/>
              </a:solidFill>
              <a:latin typeface="Verdana" panose="020B0604030504040204" pitchFamily="34" charset="0"/>
              <a:ea typeface="Verdana" panose="020B0604030504040204" pitchFamily="34" charset="0"/>
              <a:cs typeface="+mn-cs"/>
            </a:rPr>
            <a:t>Attack Surface Management</a:t>
          </a:r>
        </a:p>
      </dgm:t>
    </dgm:pt>
    <dgm:pt modelId="{10CD7213-16F4-C64A-B8D4-C2A39D1E71F4}" type="parTrans" cxnId="{2F30728E-FA3E-3746-8F3F-CF0AF8438D04}">
      <dgm:prSet/>
      <dgm:spPr/>
      <dgm:t>
        <a:bodyPr/>
        <a:lstStyle/>
        <a:p>
          <a:endParaRPr lang="en-GB" sz="600">
            <a:latin typeface="Verdana" panose="020B0604030504040204" pitchFamily="34" charset="0"/>
            <a:ea typeface="Verdana" panose="020B0604030504040204" pitchFamily="34" charset="0"/>
          </a:endParaRPr>
        </a:p>
      </dgm:t>
    </dgm:pt>
    <dgm:pt modelId="{75B91DD1-1A5B-0349-8DBF-4554B1A13659}" type="sibTrans" cxnId="{2F30728E-FA3E-3746-8F3F-CF0AF8438D04}">
      <dgm:prSet/>
      <dgm:spPr/>
      <dgm:t>
        <a:bodyPr/>
        <a:lstStyle/>
        <a:p>
          <a:endParaRPr lang="en-GB" sz="600">
            <a:latin typeface="Verdana" panose="020B0604030504040204" pitchFamily="34" charset="0"/>
            <a:ea typeface="Verdana" panose="020B0604030504040204" pitchFamily="34" charset="0"/>
          </a:endParaRPr>
        </a:p>
      </dgm:t>
    </dgm:pt>
    <dgm:pt modelId="{0C4C4F40-34A2-8748-900F-A288B475705A}">
      <dgm:prSet phldrT="[Text]" custT="1"/>
      <dgm:spPr/>
      <dgm:t>
        <a:bodyPr/>
        <a:lstStyle/>
        <a:p>
          <a:r>
            <a:rPr lang="en-GB" sz="600" b="1" kern="1200" dirty="0">
              <a:solidFill>
                <a:srgbClr val="FFFFFF"/>
              </a:solidFill>
              <a:latin typeface="Verdana" panose="020B0604030504040204" pitchFamily="34" charset="0"/>
              <a:ea typeface="Verdana" panose="020B0604030504040204" pitchFamily="34" charset="0"/>
              <a:cs typeface="+mn-cs"/>
            </a:rPr>
            <a:t>Forensic</a:t>
          </a:r>
        </a:p>
      </dgm:t>
    </dgm:pt>
    <dgm:pt modelId="{53D5AFF6-A616-DE44-9C28-1E30ECB295F9}" type="parTrans" cxnId="{02034990-AD2A-E242-9E10-5141DB5133CF}">
      <dgm:prSet/>
      <dgm:spPr/>
      <dgm:t>
        <a:bodyPr/>
        <a:lstStyle/>
        <a:p>
          <a:endParaRPr lang="en-GB" sz="600">
            <a:latin typeface="Verdana" panose="020B0604030504040204" pitchFamily="34" charset="0"/>
            <a:ea typeface="Verdana" panose="020B0604030504040204" pitchFamily="34" charset="0"/>
          </a:endParaRPr>
        </a:p>
      </dgm:t>
    </dgm:pt>
    <dgm:pt modelId="{ABDA2AD6-75E7-B245-B411-782A3B8B64DF}" type="sibTrans" cxnId="{02034990-AD2A-E242-9E10-5141DB5133CF}">
      <dgm:prSet/>
      <dgm:spPr/>
      <dgm:t>
        <a:bodyPr/>
        <a:lstStyle/>
        <a:p>
          <a:endParaRPr lang="en-GB" sz="600">
            <a:latin typeface="Verdana" panose="020B0604030504040204" pitchFamily="34" charset="0"/>
            <a:ea typeface="Verdana" panose="020B0604030504040204" pitchFamily="34" charset="0"/>
          </a:endParaRPr>
        </a:p>
      </dgm:t>
    </dgm:pt>
    <dgm:pt modelId="{4A3650B4-C688-484A-99BE-D17F02DFF6CC}">
      <dgm:prSet phldrT="[Text]" custT="1"/>
      <dgm:spPr/>
      <dgm:t>
        <a:bodyPr/>
        <a:lstStyle/>
        <a:p>
          <a:r>
            <a:rPr lang="en-GB" sz="600" kern="120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Log Onboarding</a:t>
          </a:r>
        </a:p>
      </dgm:t>
    </dgm:pt>
    <dgm:pt modelId="{3F891D0F-6BAF-7846-BAF0-FCAB22E3E982}" type="parTrans" cxnId="{955D59FA-6870-F745-878B-A0C1BF39E8E8}">
      <dgm:prSet/>
      <dgm:spPr/>
      <dgm:t>
        <a:bodyPr/>
        <a:lstStyle/>
        <a:p>
          <a:endParaRPr lang="en-GB" sz="600">
            <a:latin typeface="Verdana" panose="020B0604030504040204" pitchFamily="34" charset="0"/>
            <a:ea typeface="Verdana" panose="020B0604030504040204" pitchFamily="34" charset="0"/>
          </a:endParaRPr>
        </a:p>
      </dgm:t>
    </dgm:pt>
    <dgm:pt modelId="{0A125D6E-4343-AB49-A10D-248CCB31C376}" type="sibTrans" cxnId="{955D59FA-6870-F745-878B-A0C1BF39E8E8}">
      <dgm:prSet/>
      <dgm:spPr/>
      <dgm:t>
        <a:bodyPr/>
        <a:lstStyle/>
        <a:p>
          <a:endParaRPr lang="en-GB" sz="600">
            <a:latin typeface="Verdana" panose="020B0604030504040204" pitchFamily="34" charset="0"/>
            <a:ea typeface="Verdana" panose="020B0604030504040204" pitchFamily="34" charset="0"/>
          </a:endParaRPr>
        </a:p>
      </dgm:t>
    </dgm:pt>
    <dgm:pt modelId="{F89DBDCB-FA1F-6C4F-B060-52E4E19445B8}">
      <dgm:prSet phldrT="[Text]" custT="1"/>
      <dgm:spPr/>
      <dgm:t>
        <a:bodyPr/>
        <a:lstStyle/>
        <a:p>
          <a:pPr marL="57150" lvl="1" indent="-57150" algn="l" defTabSz="400050">
            <a:lnSpc>
              <a:spcPct val="90000"/>
            </a:lnSpc>
            <a:spcBef>
              <a:spcPct val="0"/>
            </a:spcBef>
            <a:spcAft>
              <a:spcPct val="15000"/>
            </a:spcAft>
            <a:buChar char="•"/>
          </a:pPr>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Scannen Internet attack </a:t>
          </a:r>
          <a:r>
            <a:rPr lang="nl-NL" sz="600" kern="1200" noProof="0" dirty="0" err="1">
              <a:solidFill>
                <a:srgbClr val="000000">
                  <a:hueOff val="0"/>
                  <a:satOff val="0"/>
                  <a:lumOff val="0"/>
                  <a:alphaOff val="0"/>
                </a:srgbClr>
              </a:solidFill>
              <a:latin typeface="Verdana" panose="020B0604030504040204" pitchFamily="34" charset="0"/>
              <a:ea typeface="Verdana" panose="020B0604030504040204" pitchFamily="34" charset="0"/>
              <a:cs typeface="+mn-cs"/>
            </a:rPr>
            <a:t>surface</a:t>
          </a:r>
          <a:endPar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endParaRPr>
        </a:p>
      </dgm:t>
    </dgm:pt>
    <dgm:pt modelId="{A246A120-1E16-B74E-8874-FBB18F4674B1}" type="parTrans" cxnId="{411360B0-6A8F-934B-8F31-1E0A4AFC42D4}">
      <dgm:prSet/>
      <dgm:spPr/>
      <dgm:t>
        <a:bodyPr/>
        <a:lstStyle/>
        <a:p>
          <a:endParaRPr lang="en-GB" sz="600">
            <a:latin typeface="Verdana" panose="020B0604030504040204" pitchFamily="34" charset="0"/>
            <a:ea typeface="Verdana" panose="020B0604030504040204" pitchFamily="34" charset="0"/>
          </a:endParaRPr>
        </a:p>
      </dgm:t>
    </dgm:pt>
    <dgm:pt modelId="{7D9B9C39-55A4-3441-B1B4-0F3F4743FD4A}" type="sibTrans" cxnId="{411360B0-6A8F-934B-8F31-1E0A4AFC42D4}">
      <dgm:prSet/>
      <dgm:spPr/>
      <dgm:t>
        <a:bodyPr/>
        <a:lstStyle/>
        <a:p>
          <a:endParaRPr lang="en-GB" sz="600">
            <a:latin typeface="Verdana" panose="020B0604030504040204" pitchFamily="34" charset="0"/>
            <a:ea typeface="Verdana" panose="020B0604030504040204" pitchFamily="34" charset="0"/>
          </a:endParaRPr>
        </a:p>
      </dgm:t>
    </dgm:pt>
    <dgm:pt modelId="{E83246F7-21A8-9F40-8085-42A666ACA4DD}">
      <dgm:prSet phldrT="[Text]" custT="1"/>
      <dgm:spPr/>
      <dgm:t>
        <a:bodyPr/>
        <a:lstStyle/>
        <a:p>
          <a:r>
            <a:rPr lang="en-GB" sz="600" kern="120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Forensic Investigation</a:t>
          </a:r>
        </a:p>
      </dgm:t>
    </dgm:pt>
    <dgm:pt modelId="{4085DC67-7BF6-5D49-B069-210D5644B8CC}" type="parTrans" cxnId="{C6B00518-17F1-C045-88DD-E14C08E80178}">
      <dgm:prSet/>
      <dgm:spPr/>
      <dgm:t>
        <a:bodyPr/>
        <a:lstStyle/>
        <a:p>
          <a:endParaRPr lang="en-GB" sz="600">
            <a:latin typeface="Verdana" panose="020B0604030504040204" pitchFamily="34" charset="0"/>
            <a:ea typeface="Verdana" panose="020B0604030504040204" pitchFamily="34" charset="0"/>
          </a:endParaRPr>
        </a:p>
      </dgm:t>
    </dgm:pt>
    <dgm:pt modelId="{C332EB8E-DF95-904C-8D2F-106E56DAD01D}" type="sibTrans" cxnId="{C6B00518-17F1-C045-88DD-E14C08E80178}">
      <dgm:prSet/>
      <dgm:spPr/>
      <dgm:t>
        <a:bodyPr/>
        <a:lstStyle/>
        <a:p>
          <a:endParaRPr lang="en-GB" sz="600">
            <a:latin typeface="Verdana" panose="020B0604030504040204" pitchFamily="34" charset="0"/>
            <a:ea typeface="Verdana" panose="020B0604030504040204" pitchFamily="34" charset="0"/>
          </a:endParaRPr>
        </a:p>
      </dgm:t>
    </dgm:pt>
    <dgm:pt modelId="{FE21F95C-2FA3-454A-8702-AE200FB01D13}">
      <dgm:prSet phldrT="[Text]" custT="1"/>
      <dgm:spPr/>
      <dgm:t>
        <a:bodyPr/>
        <a:lstStyle/>
        <a:p>
          <a:r>
            <a:rPr lang="en-GB" sz="600" kern="120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Malware analysis</a:t>
          </a:r>
        </a:p>
      </dgm:t>
    </dgm:pt>
    <dgm:pt modelId="{86336974-F457-2242-A7DA-00862BBE35E5}" type="parTrans" cxnId="{D778063E-A1E8-2949-9E9B-334E58263D10}">
      <dgm:prSet/>
      <dgm:spPr/>
      <dgm:t>
        <a:bodyPr/>
        <a:lstStyle/>
        <a:p>
          <a:endParaRPr lang="en-GB" sz="600">
            <a:latin typeface="Verdana" panose="020B0604030504040204" pitchFamily="34" charset="0"/>
            <a:ea typeface="Verdana" panose="020B0604030504040204" pitchFamily="34" charset="0"/>
          </a:endParaRPr>
        </a:p>
      </dgm:t>
    </dgm:pt>
    <dgm:pt modelId="{DE5655AB-DA7C-0547-A395-D147F6EC1588}" type="sibTrans" cxnId="{D778063E-A1E8-2949-9E9B-334E58263D10}">
      <dgm:prSet/>
      <dgm:spPr/>
      <dgm:t>
        <a:bodyPr/>
        <a:lstStyle/>
        <a:p>
          <a:endParaRPr lang="en-GB" sz="600">
            <a:latin typeface="Verdana" panose="020B0604030504040204" pitchFamily="34" charset="0"/>
            <a:ea typeface="Verdana" panose="020B0604030504040204" pitchFamily="34" charset="0"/>
          </a:endParaRPr>
        </a:p>
      </dgm:t>
    </dgm:pt>
    <dgm:pt modelId="{FC332997-D971-FC4B-9A58-905FCDEE86A9}">
      <dgm:prSet phldrT="[Text]" custT="1"/>
      <dgm:spPr/>
      <dgm:t>
        <a:bodyPr/>
        <a:lstStyle/>
        <a:p>
          <a:pPr marL="57150" lvl="1" indent="-57150" algn="l" defTabSz="400050">
            <a:lnSpc>
              <a:spcPct val="90000"/>
            </a:lnSpc>
            <a:spcBef>
              <a:spcPct val="0"/>
            </a:spcBef>
            <a:spcAft>
              <a:spcPct val="15000"/>
            </a:spcAft>
            <a:buChar char="•"/>
          </a:pPr>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Incident management</a:t>
          </a:r>
        </a:p>
      </dgm:t>
    </dgm:pt>
    <dgm:pt modelId="{F63815AD-A8A2-1D4A-B6F0-D5C84A6C25C6}" type="parTrans" cxnId="{FBD3DE53-8184-FA4D-8DE5-08A1B2DAE8A8}">
      <dgm:prSet/>
      <dgm:spPr/>
      <dgm:t>
        <a:bodyPr/>
        <a:lstStyle/>
        <a:p>
          <a:endParaRPr lang="en-GB" sz="600">
            <a:latin typeface="Verdana" panose="020B0604030504040204" pitchFamily="34" charset="0"/>
            <a:ea typeface="Verdana" panose="020B0604030504040204" pitchFamily="34" charset="0"/>
          </a:endParaRPr>
        </a:p>
      </dgm:t>
    </dgm:pt>
    <dgm:pt modelId="{2672AF6F-0AE3-4743-BDC8-6E6F6C51617B}" type="sibTrans" cxnId="{FBD3DE53-8184-FA4D-8DE5-08A1B2DAE8A8}">
      <dgm:prSet/>
      <dgm:spPr/>
      <dgm:t>
        <a:bodyPr/>
        <a:lstStyle/>
        <a:p>
          <a:endParaRPr lang="en-GB" sz="600">
            <a:latin typeface="Verdana" panose="020B0604030504040204" pitchFamily="34" charset="0"/>
            <a:ea typeface="Verdana" panose="020B0604030504040204" pitchFamily="34" charset="0"/>
          </a:endParaRPr>
        </a:p>
      </dgm:t>
    </dgm:pt>
    <dgm:pt modelId="{5079D7E1-A6DA-664F-A9B9-714E96050D1F}">
      <dgm:prSet phldrT="[Text]" custT="1"/>
      <dgm:spPr/>
      <dgm:t>
        <a:bodyPr/>
        <a:lstStyle/>
        <a:p>
          <a:r>
            <a:rPr lang="en-GB" sz="600" kern="120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Log Storage / Disposal</a:t>
          </a:r>
        </a:p>
      </dgm:t>
    </dgm:pt>
    <dgm:pt modelId="{CBAC2C77-20EC-744E-B1FC-0AE6E9B98115}" type="parTrans" cxnId="{EC6E294F-85BC-9843-A060-C709241E1BBD}">
      <dgm:prSet/>
      <dgm:spPr/>
      <dgm:t>
        <a:bodyPr/>
        <a:lstStyle/>
        <a:p>
          <a:endParaRPr lang="en-GB" sz="600">
            <a:latin typeface="Verdana" panose="020B0604030504040204" pitchFamily="34" charset="0"/>
            <a:ea typeface="Verdana" panose="020B0604030504040204" pitchFamily="34" charset="0"/>
          </a:endParaRPr>
        </a:p>
      </dgm:t>
    </dgm:pt>
    <dgm:pt modelId="{61152836-1702-EB44-A5C9-8C09C89A61F3}" type="sibTrans" cxnId="{EC6E294F-85BC-9843-A060-C709241E1BBD}">
      <dgm:prSet/>
      <dgm:spPr/>
      <dgm:t>
        <a:bodyPr/>
        <a:lstStyle/>
        <a:p>
          <a:endParaRPr lang="en-GB" sz="600">
            <a:latin typeface="Verdana" panose="020B0604030504040204" pitchFamily="34" charset="0"/>
            <a:ea typeface="Verdana" panose="020B0604030504040204" pitchFamily="34" charset="0"/>
          </a:endParaRPr>
        </a:p>
      </dgm:t>
    </dgm:pt>
    <dgm:pt modelId="{BE37B171-8884-9F40-9055-2768CD777587}">
      <dgm:prSet phldrT="[Text]" custT="1"/>
      <dgm:spPr/>
      <dgm:t>
        <a:bodyPr/>
        <a:lstStyle/>
        <a:p>
          <a:r>
            <a:rPr lang="en-GB" sz="600" kern="120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Log Querying and Reporting</a:t>
          </a:r>
        </a:p>
      </dgm:t>
    </dgm:pt>
    <dgm:pt modelId="{4DFC6F89-FE84-1641-BD4B-5B73377C2BF3}" type="parTrans" cxnId="{0E026688-04C5-4147-A7BD-D84C093A6F13}">
      <dgm:prSet/>
      <dgm:spPr/>
      <dgm:t>
        <a:bodyPr/>
        <a:lstStyle/>
        <a:p>
          <a:endParaRPr lang="en-GB" sz="600">
            <a:latin typeface="Verdana" panose="020B0604030504040204" pitchFamily="34" charset="0"/>
            <a:ea typeface="Verdana" panose="020B0604030504040204" pitchFamily="34" charset="0"/>
          </a:endParaRPr>
        </a:p>
      </dgm:t>
    </dgm:pt>
    <dgm:pt modelId="{6B8B99BF-6547-084F-A6BE-8F028C288E9E}" type="sibTrans" cxnId="{0E026688-04C5-4147-A7BD-D84C093A6F13}">
      <dgm:prSet/>
      <dgm:spPr/>
      <dgm:t>
        <a:bodyPr/>
        <a:lstStyle/>
        <a:p>
          <a:endParaRPr lang="en-GB" sz="600">
            <a:latin typeface="Verdana" panose="020B0604030504040204" pitchFamily="34" charset="0"/>
            <a:ea typeface="Verdana" panose="020B0604030504040204" pitchFamily="34" charset="0"/>
          </a:endParaRPr>
        </a:p>
      </dgm:t>
    </dgm:pt>
    <dgm:pt modelId="{81D2D41D-6B29-F240-9AE0-C7AE4195730E}">
      <dgm:prSet phldrT="[Text]" custT="1"/>
      <dgm:spPr/>
      <dgm:t>
        <a:bodyPr/>
        <a:lstStyle/>
        <a:p>
          <a:r>
            <a:rPr lang="en-GB" sz="600" kern="120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Case Management</a:t>
          </a:r>
        </a:p>
      </dgm:t>
    </dgm:pt>
    <dgm:pt modelId="{5807C754-CF91-0642-9F4A-57A34A284684}" type="parTrans" cxnId="{73BA2EA6-9A4C-624A-AD58-923A3618A207}">
      <dgm:prSet/>
      <dgm:spPr/>
      <dgm:t>
        <a:bodyPr/>
        <a:lstStyle/>
        <a:p>
          <a:endParaRPr lang="en-GB" sz="600">
            <a:latin typeface="Verdana" panose="020B0604030504040204" pitchFamily="34" charset="0"/>
            <a:ea typeface="Verdana" panose="020B0604030504040204" pitchFamily="34" charset="0"/>
          </a:endParaRPr>
        </a:p>
      </dgm:t>
    </dgm:pt>
    <dgm:pt modelId="{63A47F10-4AB7-CE48-A223-FB663F8DABD3}" type="sibTrans" cxnId="{73BA2EA6-9A4C-624A-AD58-923A3618A207}">
      <dgm:prSet/>
      <dgm:spPr/>
      <dgm:t>
        <a:bodyPr/>
        <a:lstStyle/>
        <a:p>
          <a:endParaRPr lang="en-GB" sz="600">
            <a:latin typeface="Verdana" panose="020B0604030504040204" pitchFamily="34" charset="0"/>
            <a:ea typeface="Verdana" panose="020B0604030504040204" pitchFamily="34" charset="0"/>
          </a:endParaRPr>
        </a:p>
      </dgm:t>
    </dgm:pt>
    <dgm:pt modelId="{506978BA-AD91-4DDA-A371-02DD339A8B16}">
      <dgm:prSet phldrT="[Text]" custT="1"/>
      <dgm:spPr/>
      <dgm:t>
        <a:bodyPr/>
        <a:lstStyle/>
        <a:p>
          <a:pPr marL="57150" lvl="1" indent="-57150" algn="l" defTabSz="400050">
            <a:lnSpc>
              <a:spcPct val="90000"/>
            </a:lnSpc>
            <a:spcBef>
              <a:spcPct val="0"/>
            </a:spcBef>
            <a:spcAft>
              <a:spcPct val="15000"/>
            </a:spcAft>
            <a:buChar char="•"/>
          </a:pPr>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Management en externe communicatie</a:t>
          </a:r>
        </a:p>
      </dgm:t>
    </dgm:pt>
    <dgm:pt modelId="{501D16C4-7BBF-4BC1-9C21-4688B64E35B3}" type="parTrans" cxnId="{AC1D9D7E-2DF9-4267-9632-327DF5659D7A}">
      <dgm:prSet/>
      <dgm:spPr/>
      <dgm:t>
        <a:bodyPr/>
        <a:lstStyle/>
        <a:p>
          <a:endParaRPr lang="nl-NL" sz="600">
            <a:latin typeface="Verdana" panose="020B0604030504040204" pitchFamily="34" charset="0"/>
            <a:ea typeface="Verdana" panose="020B0604030504040204" pitchFamily="34" charset="0"/>
          </a:endParaRPr>
        </a:p>
      </dgm:t>
    </dgm:pt>
    <dgm:pt modelId="{809BC4A1-8C70-4047-8B31-506589E50217}" type="sibTrans" cxnId="{AC1D9D7E-2DF9-4267-9632-327DF5659D7A}">
      <dgm:prSet/>
      <dgm:spPr/>
      <dgm:t>
        <a:bodyPr/>
        <a:lstStyle/>
        <a:p>
          <a:endParaRPr lang="nl-NL" sz="600">
            <a:latin typeface="Verdana" panose="020B0604030504040204" pitchFamily="34" charset="0"/>
            <a:ea typeface="Verdana" panose="020B0604030504040204" pitchFamily="34" charset="0"/>
          </a:endParaRPr>
        </a:p>
      </dgm:t>
    </dgm:pt>
    <dgm:pt modelId="{3501FB81-E705-48A9-B7FC-A740005D8A83}">
      <dgm:prSet phldrT="[Text]" custT="1"/>
      <dgm:spPr/>
      <dgm:t>
        <a:bodyPr/>
        <a:lstStyle/>
        <a:p>
          <a:pPr marL="57150" lvl="1" indent="-57150" algn="l" defTabSz="400050">
            <a:lnSpc>
              <a:spcPct val="90000"/>
            </a:lnSpc>
            <a:spcBef>
              <a:spcPct val="0"/>
            </a:spcBef>
            <a:spcAft>
              <a:spcPct val="15000"/>
            </a:spcAft>
            <a:buChar char="•"/>
          </a:pPr>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Incident onderzoek</a:t>
          </a:r>
        </a:p>
      </dgm:t>
    </dgm:pt>
    <dgm:pt modelId="{923965E1-DB5E-48C6-A0D4-F50FF2799187}" type="parTrans" cxnId="{D973AEDB-D75B-41C6-B637-C9A4DA90F5F8}">
      <dgm:prSet/>
      <dgm:spPr/>
      <dgm:t>
        <a:bodyPr/>
        <a:lstStyle/>
        <a:p>
          <a:endParaRPr lang="nl-NL" sz="600">
            <a:latin typeface="Verdana" panose="020B0604030504040204" pitchFamily="34" charset="0"/>
            <a:ea typeface="Verdana" panose="020B0604030504040204" pitchFamily="34" charset="0"/>
          </a:endParaRPr>
        </a:p>
      </dgm:t>
    </dgm:pt>
    <dgm:pt modelId="{A3D38C66-CE7E-4DAD-ACB5-ECCE3C0B0791}" type="sibTrans" cxnId="{D973AEDB-D75B-41C6-B637-C9A4DA90F5F8}">
      <dgm:prSet/>
      <dgm:spPr/>
      <dgm:t>
        <a:bodyPr/>
        <a:lstStyle/>
        <a:p>
          <a:endParaRPr lang="nl-NL" sz="600">
            <a:latin typeface="Verdana" panose="020B0604030504040204" pitchFamily="34" charset="0"/>
            <a:ea typeface="Verdana" panose="020B0604030504040204" pitchFamily="34" charset="0"/>
          </a:endParaRPr>
        </a:p>
      </dgm:t>
    </dgm:pt>
    <dgm:pt modelId="{0CAAA271-57E6-4255-96D1-9C1D822B78A5}">
      <dgm:prSet phldrT="[Text]" custT="1"/>
      <dgm:spPr/>
      <dgm:t>
        <a:bodyPr/>
        <a:lstStyle/>
        <a:p>
          <a:pPr marL="57150" lvl="1" indent="-57150" algn="l" defTabSz="400050">
            <a:lnSpc>
              <a:spcPct val="90000"/>
            </a:lnSpc>
            <a:spcBef>
              <a:spcPct val="0"/>
            </a:spcBef>
            <a:spcAft>
              <a:spcPct val="15000"/>
            </a:spcAft>
            <a:buChar char="•"/>
          </a:pPr>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In kaart brengen </a:t>
          </a:r>
          <a:r>
            <a:rPr lang="nl-NL" sz="600" kern="1200" noProof="0" dirty="0" err="1">
              <a:solidFill>
                <a:srgbClr val="000000">
                  <a:hueOff val="0"/>
                  <a:satOff val="0"/>
                  <a:lumOff val="0"/>
                  <a:alphaOff val="0"/>
                </a:srgbClr>
              </a:solidFill>
              <a:latin typeface="Verdana" panose="020B0604030504040204" pitchFamily="34" charset="0"/>
              <a:ea typeface="Verdana" panose="020B0604030504040204" pitchFamily="34" charset="0"/>
              <a:cs typeface="+mn-cs"/>
            </a:rPr>
            <a:t>cloud</a:t>
          </a:r>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 oplossingen</a:t>
          </a:r>
        </a:p>
      </dgm:t>
    </dgm:pt>
    <dgm:pt modelId="{8136F75A-62CE-4258-AE1E-57CD3A621515}" type="parTrans" cxnId="{727DFDCD-E557-4749-942F-82D4EC18B5F5}">
      <dgm:prSet/>
      <dgm:spPr/>
      <dgm:t>
        <a:bodyPr/>
        <a:lstStyle/>
        <a:p>
          <a:endParaRPr lang="nl-NL" sz="600">
            <a:latin typeface="Verdana" panose="020B0604030504040204" pitchFamily="34" charset="0"/>
            <a:ea typeface="Verdana" panose="020B0604030504040204" pitchFamily="34" charset="0"/>
          </a:endParaRPr>
        </a:p>
      </dgm:t>
    </dgm:pt>
    <dgm:pt modelId="{7C8A4E20-518E-4A6B-A313-4EBE9518BC4F}" type="sibTrans" cxnId="{727DFDCD-E557-4749-942F-82D4EC18B5F5}">
      <dgm:prSet/>
      <dgm:spPr/>
      <dgm:t>
        <a:bodyPr/>
        <a:lstStyle/>
        <a:p>
          <a:endParaRPr lang="nl-NL" sz="600">
            <a:latin typeface="Verdana" panose="020B0604030504040204" pitchFamily="34" charset="0"/>
            <a:ea typeface="Verdana" panose="020B0604030504040204" pitchFamily="34" charset="0"/>
          </a:endParaRPr>
        </a:p>
      </dgm:t>
    </dgm:pt>
    <dgm:pt modelId="{DCF3FF70-68A4-0A42-A3F0-83A9AB188749}" type="pres">
      <dgm:prSet presAssocID="{FC2075AC-AB96-844F-8BFE-294F84ECFFBC}" presName="Name0" presStyleCnt="0">
        <dgm:presLayoutVars>
          <dgm:dir/>
          <dgm:animLvl val="lvl"/>
          <dgm:resizeHandles val="exact"/>
        </dgm:presLayoutVars>
      </dgm:prSet>
      <dgm:spPr/>
    </dgm:pt>
    <dgm:pt modelId="{F861380E-10BD-6644-8DF1-2EC053589FCF}" type="pres">
      <dgm:prSet presAssocID="{FEC19726-DA6A-E246-9E6F-04F6B51C5CB6}" presName="linNode" presStyleCnt="0"/>
      <dgm:spPr/>
    </dgm:pt>
    <dgm:pt modelId="{BFD66A58-AF12-8F4E-93C1-3D702039D7DC}" type="pres">
      <dgm:prSet presAssocID="{FEC19726-DA6A-E246-9E6F-04F6B51C5CB6}" presName="parentText" presStyleLbl="node1" presStyleIdx="0" presStyleCnt="4" custScaleX="53812" custLinFactNeighborX="-15956">
        <dgm:presLayoutVars>
          <dgm:chMax val="1"/>
          <dgm:bulletEnabled val="1"/>
        </dgm:presLayoutVars>
      </dgm:prSet>
      <dgm:spPr/>
    </dgm:pt>
    <dgm:pt modelId="{75DA84E3-AC4A-D942-9758-1B9287B9CAD4}" type="pres">
      <dgm:prSet presAssocID="{FEC19726-DA6A-E246-9E6F-04F6B51C5CB6}" presName="descendantText" presStyleLbl="alignAccFollowNode1" presStyleIdx="0" presStyleCnt="4" custScaleX="130188">
        <dgm:presLayoutVars>
          <dgm:bulletEnabled val="1"/>
        </dgm:presLayoutVars>
      </dgm:prSet>
      <dgm:spPr/>
    </dgm:pt>
    <dgm:pt modelId="{768060A7-C630-8E4A-BF95-4A7B4117715C}" type="pres">
      <dgm:prSet presAssocID="{61440B16-5039-E041-B887-BF3135904A0A}" presName="sp" presStyleCnt="0"/>
      <dgm:spPr/>
    </dgm:pt>
    <dgm:pt modelId="{F8FEE730-4427-3F4F-BD8C-0B6203CE9E55}" type="pres">
      <dgm:prSet presAssocID="{24A42BB7-BFFF-104F-9437-4913CECCC7A1}" presName="linNode" presStyleCnt="0"/>
      <dgm:spPr/>
    </dgm:pt>
    <dgm:pt modelId="{6C41A49C-80A0-9744-8039-1D3763F4E088}" type="pres">
      <dgm:prSet presAssocID="{24A42BB7-BFFF-104F-9437-4913CECCC7A1}" presName="parentText" presStyleLbl="node1" presStyleIdx="1" presStyleCnt="4" custScaleX="53705" custLinFactNeighborX="-15956">
        <dgm:presLayoutVars>
          <dgm:chMax val="1"/>
          <dgm:bulletEnabled val="1"/>
        </dgm:presLayoutVars>
      </dgm:prSet>
      <dgm:spPr/>
    </dgm:pt>
    <dgm:pt modelId="{4AAEB091-2A68-7A45-96FF-81890B883B77}" type="pres">
      <dgm:prSet presAssocID="{24A42BB7-BFFF-104F-9437-4913CECCC7A1}" presName="descendantText" presStyleLbl="alignAccFollowNode1" presStyleIdx="1" presStyleCnt="4" custScaleX="129905" custLinFactNeighborX="-536" custLinFactNeighborY="0">
        <dgm:presLayoutVars>
          <dgm:bulletEnabled val="1"/>
        </dgm:presLayoutVars>
      </dgm:prSet>
      <dgm:spPr/>
    </dgm:pt>
    <dgm:pt modelId="{E8CE4DE2-3BC3-084D-A885-53AC3CBAF340}" type="pres">
      <dgm:prSet presAssocID="{3F32D906-AE88-D248-808D-42DC3B7D5BEE}" presName="sp" presStyleCnt="0"/>
      <dgm:spPr/>
    </dgm:pt>
    <dgm:pt modelId="{DF250EC3-1185-444B-9850-91ECDD20FEA0}" type="pres">
      <dgm:prSet presAssocID="{3A356FC9-FC78-3945-9D7B-A97A16B68D92}" presName="linNode" presStyleCnt="0"/>
      <dgm:spPr/>
    </dgm:pt>
    <dgm:pt modelId="{9A1C3E3C-658D-8847-8ADE-BC34EDA8185A}" type="pres">
      <dgm:prSet presAssocID="{3A356FC9-FC78-3945-9D7B-A97A16B68D92}" presName="parentText" presStyleLbl="node1" presStyleIdx="2" presStyleCnt="4" custScaleX="53705" custLinFactNeighborX="-15956">
        <dgm:presLayoutVars>
          <dgm:chMax val="1"/>
          <dgm:bulletEnabled val="1"/>
        </dgm:presLayoutVars>
      </dgm:prSet>
      <dgm:spPr/>
    </dgm:pt>
    <dgm:pt modelId="{CF61D935-715D-B849-977D-6F99392B635D}" type="pres">
      <dgm:prSet presAssocID="{3A356FC9-FC78-3945-9D7B-A97A16B68D92}" presName="descendantText" presStyleLbl="alignAccFollowNode1" presStyleIdx="2" presStyleCnt="4" custScaleX="129905" custLinFactNeighborX="-536" custLinFactNeighborY="0">
        <dgm:presLayoutVars>
          <dgm:bulletEnabled val="1"/>
        </dgm:presLayoutVars>
      </dgm:prSet>
      <dgm:spPr/>
    </dgm:pt>
    <dgm:pt modelId="{D983FD58-8275-E146-B8F1-32428DB67B42}" type="pres">
      <dgm:prSet presAssocID="{75B91DD1-1A5B-0349-8DBF-4554B1A13659}" presName="sp" presStyleCnt="0"/>
      <dgm:spPr/>
    </dgm:pt>
    <dgm:pt modelId="{689D91A4-7EDA-BA42-BBD2-9109B5B80407}" type="pres">
      <dgm:prSet presAssocID="{0C4C4F40-34A2-8748-900F-A288B475705A}" presName="linNode" presStyleCnt="0"/>
      <dgm:spPr/>
    </dgm:pt>
    <dgm:pt modelId="{752525E9-E0BE-4D4F-824B-18650DEECCD3}" type="pres">
      <dgm:prSet presAssocID="{0C4C4F40-34A2-8748-900F-A288B475705A}" presName="parentText" presStyleLbl="node1" presStyleIdx="3" presStyleCnt="4" custScaleX="53705" custLinFactNeighborX="-15956">
        <dgm:presLayoutVars>
          <dgm:chMax val="1"/>
          <dgm:bulletEnabled val="1"/>
        </dgm:presLayoutVars>
      </dgm:prSet>
      <dgm:spPr/>
    </dgm:pt>
    <dgm:pt modelId="{1A56E341-831D-3F47-80D5-806FBEFBE92B}" type="pres">
      <dgm:prSet presAssocID="{0C4C4F40-34A2-8748-900F-A288B475705A}" presName="descendantText" presStyleLbl="alignAccFollowNode1" presStyleIdx="3" presStyleCnt="4" custScaleX="129905" custLinFactNeighborX="-536" custLinFactNeighborY="0">
        <dgm:presLayoutVars>
          <dgm:bulletEnabled val="1"/>
        </dgm:presLayoutVars>
      </dgm:prSet>
      <dgm:spPr/>
    </dgm:pt>
  </dgm:ptLst>
  <dgm:cxnLst>
    <dgm:cxn modelId="{43706801-3018-C34B-84B5-8C7F533A53B9}" type="presOf" srcId="{5079D7E1-A6DA-664F-A9B9-714E96050D1F}" destId="{4AAEB091-2A68-7A45-96FF-81890B883B77}" srcOrd="0" destOrd="1" presId="urn:microsoft.com/office/officeart/2005/8/layout/vList5"/>
    <dgm:cxn modelId="{F3E80418-64A8-7F41-A272-C4BF5C745E42}" srcId="{FC2075AC-AB96-844F-8BFE-294F84ECFFBC}" destId="{FEC19726-DA6A-E246-9E6F-04F6B51C5CB6}" srcOrd="0" destOrd="0" parTransId="{6723D6F5-5EEE-D64C-A10A-C505F11EBC89}" sibTransId="{61440B16-5039-E041-B887-BF3135904A0A}"/>
    <dgm:cxn modelId="{C6B00518-17F1-C045-88DD-E14C08E80178}" srcId="{0C4C4F40-34A2-8748-900F-A288B475705A}" destId="{E83246F7-21A8-9F40-8085-42A666ACA4DD}" srcOrd="1" destOrd="0" parTransId="{4085DC67-7BF6-5D49-B069-210D5644B8CC}" sibTransId="{C332EB8E-DF95-904C-8D2F-106E56DAD01D}"/>
    <dgm:cxn modelId="{78D2CC20-5101-E148-92A6-07F4805B4343}" type="presOf" srcId="{FE21F95C-2FA3-454A-8702-AE200FB01D13}" destId="{1A56E341-831D-3F47-80D5-806FBEFBE92B}" srcOrd="0" destOrd="2" presId="urn:microsoft.com/office/officeart/2005/8/layout/vList5"/>
    <dgm:cxn modelId="{65E3D723-A016-7042-B425-D3584AD30500}" type="presOf" srcId="{FEC19726-DA6A-E246-9E6F-04F6B51C5CB6}" destId="{BFD66A58-AF12-8F4E-93C1-3D702039D7DC}" srcOrd="0" destOrd="0" presId="urn:microsoft.com/office/officeart/2005/8/layout/vList5"/>
    <dgm:cxn modelId="{94EBDB23-E48B-4CA9-957A-5A8324289F21}" type="presOf" srcId="{506978BA-AD91-4DDA-A371-02DD339A8B16}" destId="{75DA84E3-AC4A-D942-9758-1B9287B9CAD4}" srcOrd="0" destOrd="2" presId="urn:microsoft.com/office/officeart/2005/8/layout/vList5"/>
    <dgm:cxn modelId="{D778063E-A1E8-2949-9E9B-334E58263D10}" srcId="{0C4C4F40-34A2-8748-900F-A288B475705A}" destId="{FE21F95C-2FA3-454A-8702-AE200FB01D13}" srcOrd="2" destOrd="0" parTransId="{86336974-F457-2242-A7DA-00862BBE35E5}" sibTransId="{DE5655AB-DA7C-0547-A395-D147F6EC1588}"/>
    <dgm:cxn modelId="{EC6E294F-85BC-9843-A060-C709241E1BBD}" srcId="{24A42BB7-BFFF-104F-9437-4913CECCC7A1}" destId="{5079D7E1-A6DA-664F-A9B9-714E96050D1F}" srcOrd="1" destOrd="0" parTransId="{CBAC2C77-20EC-744E-B1FC-0AE6E9B98115}" sibTransId="{61152836-1702-EB44-A5C9-8C09C89A61F3}"/>
    <dgm:cxn modelId="{359F936F-6EFF-BF4E-8440-1E45CA6BEDC9}" type="presOf" srcId="{FC2075AC-AB96-844F-8BFE-294F84ECFFBC}" destId="{DCF3FF70-68A4-0A42-A3F0-83A9AB188749}" srcOrd="0" destOrd="0" presId="urn:microsoft.com/office/officeart/2005/8/layout/vList5"/>
    <dgm:cxn modelId="{FBD3DE53-8184-FA4D-8DE5-08A1B2DAE8A8}" srcId="{FEC19726-DA6A-E246-9E6F-04F6B51C5CB6}" destId="{FC332997-D971-FC4B-9A58-905FCDEE86A9}" srcOrd="1" destOrd="0" parTransId="{F63815AD-A8A2-1D4A-B6F0-D5C84A6C25C6}" sibTransId="{2672AF6F-0AE3-4743-BDC8-6E6F6C51617B}"/>
    <dgm:cxn modelId="{D0868D56-A451-9D42-8C3E-0654829EFA51}" type="presOf" srcId="{E83246F7-21A8-9F40-8085-42A666ACA4DD}" destId="{1A56E341-831D-3F47-80D5-806FBEFBE92B}" srcOrd="0" destOrd="1" presId="urn:microsoft.com/office/officeart/2005/8/layout/vList5"/>
    <dgm:cxn modelId="{BB23515A-2065-403F-8450-7F5238B0C08D}" type="presOf" srcId="{3501FB81-E705-48A9-B7FC-A740005D8A83}" destId="{75DA84E3-AC4A-D942-9758-1B9287B9CAD4}" srcOrd="0" destOrd="0" presId="urn:microsoft.com/office/officeart/2005/8/layout/vList5"/>
    <dgm:cxn modelId="{AC1D9D7E-2DF9-4267-9632-327DF5659D7A}" srcId="{FEC19726-DA6A-E246-9E6F-04F6B51C5CB6}" destId="{506978BA-AD91-4DDA-A371-02DD339A8B16}" srcOrd="2" destOrd="0" parTransId="{501D16C4-7BBF-4BC1-9C21-4688B64E35B3}" sibTransId="{809BC4A1-8C70-4047-8B31-506589E50217}"/>
    <dgm:cxn modelId="{0E026688-04C5-4147-A7BD-D84C093A6F13}" srcId="{24A42BB7-BFFF-104F-9437-4913CECCC7A1}" destId="{BE37B171-8884-9F40-9055-2768CD777587}" srcOrd="2" destOrd="0" parTransId="{4DFC6F89-FE84-1641-BD4B-5B73377C2BF3}" sibTransId="{6B8B99BF-6547-084F-A6BE-8F028C288E9E}"/>
    <dgm:cxn modelId="{2F30728E-FA3E-3746-8F3F-CF0AF8438D04}" srcId="{FC2075AC-AB96-844F-8BFE-294F84ECFFBC}" destId="{3A356FC9-FC78-3945-9D7B-A97A16B68D92}" srcOrd="2" destOrd="0" parTransId="{10CD7213-16F4-C64A-B8D4-C2A39D1E71F4}" sibTransId="{75B91DD1-1A5B-0349-8DBF-4554B1A13659}"/>
    <dgm:cxn modelId="{02034990-AD2A-E242-9E10-5141DB5133CF}" srcId="{FC2075AC-AB96-844F-8BFE-294F84ECFFBC}" destId="{0C4C4F40-34A2-8748-900F-A288B475705A}" srcOrd="3" destOrd="0" parTransId="{53D5AFF6-A616-DE44-9C28-1E30ECB295F9}" sibTransId="{ABDA2AD6-75E7-B245-B411-782A3B8B64DF}"/>
    <dgm:cxn modelId="{94E4E394-D5D6-DA47-822E-B4B85DBF5E78}" type="presOf" srcId="{BE37B171-8884-9F40-9055-2768CD777587}" destId="{4AAEB091-2A68-7A45-96FF-81890B883B77}" srcOrd="0" destOrd="2" presId="urn:microsoft.com/office/officeart/2005/8/layout/vList5"/>
    <dgm:cxn modelId="{E80EBA9E-CBDB-6B4B-9F5A-87AA94B67D62}" type="presOf" srcId="{24A42BB7-BFFF-104F-9437-4913CECCC7A1}" destId="{6C41A49C-80A0-9744-8039-1D3763F4E088}" srcOrd="0" destOrd="0" presId="urn:microsoft.com/office/officeart/2005/8/layout/vList5"/>
    <dgm:cxn modelId="{0BF0A6A0-BD68-2048-B13A-1C4F471C533E}" type="presOf" srcId="{4A3650B4-C688-484A-99BE-D17F02DFF6CC}" destId="{4AAEB091-2A68-7A45-96FF-81890B883B77}" srcOrd="0" destOrd="0" presId="urn:microsoft.com/office/officeart/2005/8/layout/vList5"/>
    <dgm:cxn modelId="{73BA2EA6-9A4C-624A-AD58-923A3618A207}" srcId="{0C4C4F40-34A2-8748-900F-A288B475705A}" destId="{81D2D41D-6B29-F240-9AE0-C7AE4195730E}" srcOrd="0" destOrd="0" parTransId="{5807C754-CF91-0642-9F4A-57A34A284684}" sibTransId="{63A47F10-4AB7-CE48-A223-FB663F8DABD3}"/>
    <dgm:cxn modelId="{844D7FAB-064C-4077-A0F9-D3B4D1CC0F97}" type="presOf" srcId="{0CAAA271-57E6-4255-96D1-9C1D822B78A5}" destId="{CF61D935-715D-B849-977D-6F99392B635D}" srcOrd="0" destOrd="1" presId="urn:microsoft.com/office/officeart/2005/8/layout/vList5"/>
    <dgm:cxn modelId="{411360B0-6A8F-934B-8F31-1E0A4AFC42D4}" srcId="{3A356FC9-FC78-3945-9D7B-A97A16B68D92}" destId="{F89DBDCB-FA1F-6C4F-B060-52E4E19445B8}" srcOrd="0" destOrd="0" parTransId="{A246A120-1E16-B74E-8874-FBB18F4674B1}" sibTransId="{7D9B9C39-55A4-3441-B1B4-0F3F4743FD4A}"/>
    <dgm:cxn modelId="{719E07B8-267D-E849-BD4E-0450EB8B4218}" type="presOf" srcId="{3A356FC9-FC78-3945-9D7B-A97A16B68D92}" destId="{9A1C3E3C-658D-8847-8ADE-BC34EDA8185A}" srcOrd="0" destOrd="0" presId="urn:microsoft.com/office/officeart/2005/8/layout/vList5"/>
    <dgm:cxn modelId="{8922EDBD-48F4-FF41-8BB4-39C81DC2E810}" type="presOf" srcId="{0C4C4F40-34A2-8748-900F-A288B475705A}" destId="{752525E9-E0BE-4D4F-824B-18650DEECCD3}" srcOrd="0" destOrd="0" presId="urn:microsoft.com/office/officeart/2005/8/layout/vList5"/>
    <dgm:cxn modelId="{43EA35C7-ECC3-0B43-9304-28924C83AA79}" type="presOf" srcId="{FC332997-D971-FC4B-9A58-905FCDEE86A9}" destId="{75DA84E3-AC4A-D942-9758-1B9287B9CAD4}" srcOrd="0" destOrd="1" presId="urn:microsoft.com/office/officeart/2005/8/layout/vList5"/>
    <dgm:cxn modelId="{727DFDCD-E557-4749-942F-82D4EC18B5F5}" srcId="{3A356FC9-FC78-3945-9D7B-A97A16B68D92}" destId="{0CAAA271-57E6-4255-96D1-9C1D822B78A5}" srcOrd="1" destOrd="0" parTransId="{8136F75A-62CE-4258-AE1E-57CD3A621515}" sibTransId="{7C8A4E20-518E-4A6B-A313-4EBE9518BC4F}"/>
    <dgm:cxn modelId="{04BB74DB-E46A-3F4B-AEE8-568804599E17}" type="presOf" srcId="{F89DBDCB-FA1F-6C4F-B060-52E4E19445B8}" destId="{CF61D935-715D-B849-977D-6F99392B635D}" srcOrd="0" destOrd="0" presId="urn:microsoft.com/office/officeart/2005/8/layout/vList5"/>
    <dgm:cxn modelId="{D973AEDB-D75B-41C6-B637-C9A4DA90F5F8}" srcId="{FEC19726-DA6A-E246-9E6F-04F6B51C5CB6}" destId="{3501FB81-E705-48A9-B7FC-A740005D8A83}" srcOrd="0" destOrd="0" parTransId="{923965E1-DB5E-48C6-A0D4-F50FF2799187}" sibTransId="{A3D38C66-CE7E-4DAD-ACB5-ECCE3C0B0791}"/>
    <dgm:cxn modelId="{0E7B34E7-38CC-F44F-BC14-726DFC82CE1B}" srcId="{FC2075AC-AB96-844F-8BFE-294F84ECFFBC}" destId="{24A42BB7-BFFF-104F-9437-4913CECCC7A1}" srcOrd="1" destOrd="0" parTransId="{53FDD10A-942F-7F4A-A91F-53422801F9FB}" sibTransId="{3F32D906-AE88-D248-808D-42DC3B7D5BEE}"/>
    <dgm:cxn modelId="{955D59FA-6870-F745-878B-A0C1BF39E8E8}" srcId="{24A42BB7-BFFF-104F-9437-4913CECCC7A1}" destId="{4A3650B4-C688-484A-99BE-D17F02DFF6CC}" srcOrd="0" destOrd="0" parTransId="{3F891D0F-6BAF-7846-BAF0-FCAB22E3E982}" sibTransId="{0A125D6E-4343-AB49-A10D-248CCB31C376}"/>
    <dgm:cxn modelId="{BB470BFE-4167-E046-9B84-C6DCBA62CC46}" type="presOf" srcId="{81D2D41D-6B29-F240-9AE0-C7AE4195730E}" destId="{1A56E341-831D-3F47-80D5-806FBEFBE92B}" srcOrd="0" destOrd="0" presId="urn:microsoft.com/office/officeart/2005/8/layout/vList5"/>
    <dgm:cxn modelId="{7F7E6624-8DD2-C544-BF3A-015D26DAB1A4}" type="presParOf" srcId="{DCF3FF70-68A4-0A42-A3F0-83A9AB188749}" destId="{F861380E-10BD-6644-8DF1-2EC053589FCF}" srcOrd="0" destOrd="0" presId="urn:microsoft.com/office/officeart/2005/8/layout/vList5"/>
    <dgm:cxn modelId="{8ED2E11C-F47A-C94D-9A3B-A1590BD9D9E1}" type="presParOf" srcId="{F861380E-10BD-6644-8DF1-2EC053589FCF}" destId="{BFD66A58-AF12-8F4E-93C1-3D702039D7DC}" srcOrd="0" destOrd="0" presId="urn:microsoft.com/office/officeart/2005/8/layout/vList5"/>
    <dgm:cxn modelId="{8331C717-B40F-7E48-991C-5DF828C7FC52}" type="presParOf" srcId="{F861380E-10BD-6644-8DF1-2EC053589FCF}" destId="{75DA84E3-AC4A-D942-9758-1B9287B9CAD4}" srcOrd="1" destOrd="0" presId="urn:microsoft.com/office/officeart/2005/8/layout/vList5"/>
    <dgm:cxn modelId="{96995F61-E7E4-BC45-90F2-56C2A4948A2E}" type="presParOf" srcId="{DCF3FF70-68A4-0A42-A3F0-83A9AB188749}" destId="{768060A7-C630-8E4A-BF95-4A7B4117715C}" srcOrd="1" destOrd="0" presId="urn:microsoft.com/office/officeart/2005/8/layout/vList5"/>
    <dgm:cxn modelId="{6BE02C61-4FFB-4A42-8B9D-384DB128600E}" type="presParOf" srcId="{DCF3FF70-68A4-0A42-A3F0-83A9AB188749}" destId="{F8FEE730-4427-3F4F-BD8C-0B6203CE9E55}" srcOrd="2" destOrd="0" presId="urn:microsoft.com/office/officeart/2005/8/layout/vList5"/>
    <dgm:cxn modelId="{8ACAD7D3-5F3F-904F-A774-9E7BEF5B5F38}" type="presParOf" srcId="{F8FEE730-4427-3F4F-BD8C-0B6203CE9E55}" destId="{6C41A49C-80A0-9744-8039-1D3763F4E088}" srcOrd="0" destOrd="0" presId="urn:microsoft.com/office/officeart/2005/8/layout/vList5"/>
    <dgm:cxn modelId="{7C48D5B6-7675-2F4C-B558-BA4652DA83B5}" type="presParOf" srcId="{F8FEE730-4427-3F4F-BD8C-0B6203CE9E55}" destId="{4AAEB091-2A68-7A45-96FF-81890B883B77}" srcOrd="1" destOrd="0" presId="urn:microsoft.com/office/officeart/2005/8/layout/vList5"/>
    <dgm:cxn modelId="{33FC786F-FF5C-E34A-A34F-4C62ABE13B6A}" type="presParOf" srcId="{DCF3FF70-68A4-0A42-A3F0-83A9AB188749}" destId="{E8CE4DE2-3BC3-084D-A885-53AC3CBAF340}" srcOrd="3" destOrd="0" presId="urn:microsoft.com/office/officeart/2005/8/layout/vList5"/>
    <dgm:cxn modelId="{E749F7C5-3DEB-DC4E-815B-994969F45F8C}" type="presParOf" srcId="{DCF3FF70-68A4-0A42-A3F0-83A9AB188749}" destId="{DF250EC3-1185-444B-9850-91ECDD20FEA0}" srcOrd="4" destOrd="0" presId="urn:microsoft.com/office/officeart/2005/8/layout/vList5"/>
    <dgm:cxn modelId="{4E962873-744C-2048-93E9-B04A49BC8408}" type="presParOf" srcId="{DF250EC3-1185-444B-9850-91ECDD20FEA0}" destId="{9A1C3E3C-658D-8847-8ADE-BC34EDA8185A}" srcOrd="0" destOrd="0" presId="urn:microsoft.com/office/officeart/2005/8/layout/vList5"/>
    <dgm:cxn modelId="{EC3C30A9-414F-2745-B027-F908C4147676}" type="presParOf" srcId="{DF250EC3-1185-444B-9850-91ECDD20FEA0}" destId="{CF61D935-715D-B849-977D-6F99392B635D}" srcOrd="1" destOrd="0" presId="urn:microsoft.com/office/officeart/2005/8/layout/vList5"/>
    <dgm:cxn modelId="{4D3AE61F-DC0F-A64E-8182-D57F521673D8}" type="presParOf" srcId="{DCF3FF70-68A4-0A42-A3F0-83A9AB188749}" destId="{D983FD58-8275-E146-B8F1-32428DB67B42}" srcOrd="5" destOrd="0" presId="urn:microsoft.com/office/officeart/2005/8/layout/vList5"/>
    <dgm:cxn modelId="{7B8104AD-8B2E-324E-80E1-E3687DA018C8}" type="presParOf" srcId="{DCF3FF70-68A4-0A42-A3F0-83A9AB188749}" destId="{689D91A4-7EDA-BA42-BBD2-9109B5B80407}" srcOrd="6" destOrd="0" presId="urn:microsoft.com/office/officeart/2005/8/layout/vList5"/>
    <dgm:cxn modelId="{8E4B49EE-6DA5-0B47-AA18-50E7C1B003BF}" type="presParOf" srcId="{689D91A4-7EDA-BA42-BBD2-9109B5B80407}" destId="{752525E9-E0BE-4D4F-824B-18650DEECCD3}" srcOrd="0" destOrd="0" presId="urn:microsoft.com/office/officeart/2005/8/layout/vList5"/>
    <dgm:cxn modelId="{37282EF0-CB25-D84F-9985-DD031F20C620}" type="presParOf" srcId="{689D91A4-7EDA-BA42-BBD2-9109B5B80407}" destId="{1A56E341-831D-3F47-80D5-806FBEFBE92B}" srcOrd="1" destOrd="0" presId="urn:microsoft.com/office/officeart/2005/8/layout/vList5"/>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4E011AE-F9AF-40FA-9CB0-A499971855F0}" type="doc">
      <dgm:prSet loTypeId="urn:microsoft.com/office/officeart/2005/8/layout/process3" loCatId="process" qsTypeId="urn:microsoft.com/office/officeart/2005/8/quickstyle/simple1" qsCatId="simple" csTypeId="urn:microsoft.com/office/officeart/2005/8/colors/colorful1" csCatId="colorful" phldr="1"/>
      <dgm:spPr/>
      <dgm:t>
        <a:bodyPr/>
        <a:lstStyle/>
        <a:p>
          <a:endParaRPr lang="nl-NL"/>
        </a:p>
      </dgm:t>
    </dgm:pt>
    <dgm:pt modelId="{46F9BCB0-103F-456E-9D64-34F4821974BE}">
      <dgm:prSet phldrT="[Tekst]"/>
      <dgm:spPr>
        <a:xfrm>
          <a:off x="1422" y="817875"/>
          <a:ext cx="1787844" cy="648000"/>
        </a:xfrm>
        <a:prstGeom prst="roundRect">
          <a:avLst>
            <a:gd name="adj" fmla="val 10000"/>
          </a:avLst>
        </a:prstGeom>
        <a:solidFill>
          <a:srgbClr val="ED7D31">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r>
            <a:rPr lang="nl-NL" dirty="0">
              <a:solidFill>
                <a:sysClr val="window" lastClr="FFFFFF"/>
              </a:solidFill>
              <a:latin typeface="Verdana" panose="020B0604030504040204" pitchFamily="34" charset="0"/>
              <a:ea typeface="Verdana" panose="020B0604030504040204" pitchFamily="34" charset="0"/>
              <a:cs typeface="+mn-cs"/>
            </a:rPr>
            <a:t>Fase 1</a:t>
          </a:r>
        </a:p>
      </dgm:t>
    </dgm:pt>
    <dgm:pt modelId="{C1C82301-E451-4131-B2BB-223A4E7B9570}" type="parTrans" cxnId="{8B59808A-C1A8-4084-A457-FC752D8F0F43}">
      <dgm:prSet/>
      <dgm:spPr/>
      <dgm:t>
        <a:bodyPr/>
        <a:lstStyle/>
        <a:p>
          <a:endParaRPr lang="nl-NL">
            <a:latin typeface="Verdana" panose="020B0604030504040204" pitchFamily="34" charset="0"/>
            <a:ea typeface="Verdana" panose="020B0604030504040204" pitchFamily="34" charset="0"/>
          </a:endParaRPr>
        </a:p>
      </dgm:t>
    </dgm:pt>
    <dgm:pt modelId="{2AE37CD2-EA0C-49DA-84F3-AC4065195C8E}" type="sibTrans" cxnId="{8B59808A-C1A8-4084-A457-FC752D8F0F43}">
      <dgm:prSet/>
      <dgm:spPr>
        <a:xfrm>
          <a:off x="2060297" y="811314"/>
          <a:ext cx="574585" cy="445121"/>
        </a:xfrm>
        <a:prstGeom prst="rightArrow">
          <a:avLst>
            <a:gd name="adj1" fmla="val 60000"/>
            <a:gd name="adj2" fmla="val 50000"/>
          </a:avLst>
        </a:prstGeom>
        <a:solidFill>
          <a:srgbClr val="ED7D31">
            <a:hueOff val="0"/>
            <a:satOff val="0"/>
            <a:lumOff val="0"/>
            <a:alphaOff val="0"/>
          </a:srgbClr>
        </a:solidFill>
        <a:ln>
          <a:noFill/>
        </a:ln>
        <a:effectLst/>
      </dgm:spPr>
      <dgm:t>
        <a:bodyPr/>
        <a:lstStyle/>
        <a:p>
          <a:pPr>
            <a:buNone/>
          </a:pPr>
          <a:endParaRPr lang="nl-NL">
            <a:solidFill>
              <a:sysClr val="window" lastClr="FFFFFF"/>
            </a:solidFill>
            <a:latin typeface="Verdana" panose="020B0604030504040204" pitchFamily="34" charset="0"/>
            <a:ea typeface="Verdana" panose="020B0604030504040204" pitchFamily="34" charset="0"/>
            <a:cs typeface="+mn-cs"/>
          </a:endParaRPr>
        </a:p>
      </dgm:t>
    </dgm:pt>
    <dgm:pt modelId="{44575855-50B9-4332-ADE6-EFBE3A301222}">
      <dgm:prSet phldrT="[Tekst]"/>
      <dgm:spPr>
        <a:xfrm>
          <a:off x="367607" y="1249875"/>
          <a:ext cx="1787844" cy="1647000"/>
        </a:xfrm>
        <a:prstGeom prst="roundRect">
          <a:avLst>
            <a:gd name="adj" fmla="val 10000"/>
          </a:avLst>
        </a:prstGeom>
        <a:solidFill>
          <a:srgbClr val="FFFFFF"/>
        </a:solidFill>
        <a:ln w="12700" cap="flat" cmpd="sng" algn="ctr">
          <a:solidFill>
            <a:srgbClr val="ED7D31">
              <a:hueOff val="0"/>
              <a:satOff val="0"/>
              <a:lumOff val="0"/>
              <a:alphaOff val="0"/>
            </a:srgbClr>
          </a:solidFill>
          <a:prstDash val="solid"/>
          <a:miter lim="800000"/>
        </a:ln>
        <a:effectLst/>
      </dgm:spPr>
      <dgm:t>
        <a:bodyPr/>
        <a:lstStyle/>
        <a:p>
          <a:pPr>
            <a:buChar char="•"/>
          </a:pPr>
          <a:r>
            <a:rPr lang="nl-NL"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Incident Response</a:t>
          </a:r>
        </a:p>
      </dgm:t>
    </dgm:pt>
    <dgm:pt modelId="{8A369B81-A0C1-4229-9AA3-E1D58A07FB86}" type="parTrans" cxnId="{1B78CD2A-B684-4920-94ED-80DF6F81EE6E}">
      <dgm:prSet/>
      <dgm:spPr/>
      <dgm:t>
        <a:bodyPr/>
        <a:lstStyle/>
        <a:p>
          <a:endParaRPr lang="nl-NL">
            <a:latin typeface="Verdana" panose="020B0604030504040204" pitchFamily="34" charset="0"/>
            <a:ea typeface="Verdana" panose="020B0604030504040204" pitchFamily="34" charset="0"/>
          </a:endParaRPr>
        </a:p>
      </dgm:t>
    </dgm:pt>
    <dgm:pt modelId="{33E39445-7437-47AE-B35B-06F4F8753129}" type="sibTrans" cxnId="{1B78CD2A-B684-4920-94ED-80DF6F81EE6E}">
      <dgm:prSet/>
      <dgm:spPr/>
      <dgm:t>
        <a:bodyPr/>
        <a:lstStyle/>
        <a:p>
          <a:endParaRPr lang="nl-NL">
            <a:latin typeface="Verdana" panose="020B0604030504040204" pitchFamily="34" charset="0"/>
            <a:ea typeface="Verdana" panose="020B0604030504040204" pitchFamily="34" charset="0"/>
          </a:endParaRPr>
        </a:p>
      </dgm:t>
    </dgm:pt>
    <dgm:pt modelId="{087F9974-D007-40F6-83CA-3867C124E60A}">
      <dgm:prSet phldrT="[Tekst]"/>
      <dgm:spPr>
        <a:xfrm>
          <a:off x="5745356" y="817875"/>
          <a:ext cx="1787844" cy="648000"/>
        </a:xfrm>
        <a:prstGeom prst="roundRect">
          <a:avLst>
            <a:gd name="adj" fmla="val 10000"/>
          </a:avLst>
        </a:prstGeom>
        <a:solidFill>
          <a:srgbClr val="FFC000">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r>
            <a:rPr lang="nl-NL">
              <a:solidFill>
                <a:sysClr val="window" lastClr="FFFFFF"/>
              </a:solidFill>
              <a:latin typeface="Verdana" panose="020B0604030504040204" pitchFamily="34" charset="0"/>
              <a:ea typeface="Verdana" panose="020B0604030504040204" pitchFamily="34" charset="0"/>
              <a:cs typeface="+mn-cs"/>
            </a:rPr>
            <a:t>Fase 3</a:t>
          </a:r>
        </a:p>
      </dgm:t>
    </dgm:pt>
    <dgm:pt modelId="{6FF6DBBA-5AA7-4E3C-8741-2FB41CC85001}" type="parTrans" cxnId="{08602A66-F2B0-463A-98A6-D08C69CBA23A}">
      <dgm:prSet/>
      <dgm:spPr/>
      <dgm:t>
        <a:bodyPr/>
        <a:lstStyle/>
        <a:p>
          <a:endParaRPr lang="nl-NL">
            <a:latin typeface="Verdana" panose="020B0604030504040204" pitchFamily="34" charset="0"/>
            <a:ea typeface="Verdana" panose="020B0604030504040204" pitchFamily="34" charset="0"/>
          </a:endParaRPr>
        </a:p>
      </dgm:t>
    </dgm:pt>
    <dgm:pt modelId="{D68E86C7-0D84-4A66-AADC-5B7EFF1D6C09}" type="sibTrans" cxnId="{08602A66-F2B0-463A-98A6-D08C69CBA23A}">
      <dgm:prSet/>
      <dgm:spPr>
        <a:xfrm>
          <a:off x="7804231" y="811314"/>
          <a:ext cx="574585" cy="445121"/>
        </a:xfrm>
        <a:prstGeom prst="rightArrow">
          <a:avLst>
            <a:gd name="adj1" fmla="val 60000"/>
            <a:gd name="adj2" fmla="val 50000"/>
          </a:avLst>
        </a:prstGeom>
        <a:solidFill>
          <a:srgbClr val="FFC000">
            <a:hueOff val="0"/>
            <a:satOff val="0"/>
            <a:lumOff val="0"/>
            <a:alphaOff val="0"/>
          </a:srgbClr>
        </a:solidFill>
        <a:ln>
          <a:noFill/>
        </a:ln>
        <a:effectLst/>
      </dgm:spPr>
      <dgm:t>
        <a:bodyPr/>
        <a:lstStyle/>
        <a:p>
          <a:pPr>
            <a:buNone/>
          </a:pPr>
          <a:endParaRPr lang="nl-NL">
            <a:solidFill>
              <a:sysClr val="window" lastClr="FFFFFF"/>
            </a:solidFill>
            <a:latin typeface="Verdana" panose="020B0604030504040204" pitchFamily="34" charset="0"/>
            <a:ea typeface="Verdana" panose="020B0604030504040204" pitchFamily="34" charset="0"/>
            <a:cs typeface="+mn-cs"/>
          </a:endParaRPr>
        </a:p>
      </dgm:t>
    </dgm:pt>
    <dgm:pt modelId="{D4B1F63F-A53D-4C59-BC81-0F26BFE68BB0}">
      <dgm:prSet phldrT="[Tekst]" custT="1"/>
      <dgm:spPr>
        <a:solidFill>
          <a:srgbClr val="FFFFFF"/>
        </a:solidFill>
        <a:ln w="12700" cap="flat" cmpd="sng" algn="ctr">
          <a:solidFill>
            <a:srgbClr val="ED7D31">
              <a:hueOff val="0"/>
              <a:satOff val="0"/>
              <a:lumOff val="0"/>
              <a:alphaOff val="0"/>
            </a:srgbClr>
          </a:solidFill>
          <a:prstDash val="solid"/>
          <a:miter lim="800000"/>
        </a:ln>
        <a:effectLst/>
      </dgm:spPr>
      <dgm:t>
        <a:bodyPr spcFirstLastPara="0" vert="horz" wrap="square" lIns="71120" tIns="71120" rIns="71120" bIns="71120" numCol="1" spcCol="1270" anchor="t" anchorCtr="0"/>
        <a:lstStyle/>
        <a:p>
          <a:pPr marL="57150" lvl="1" indent="-57150" algn="l" defTabSz="444500">
            <a:lnSpc>
              <a:spcPct val="90000"/>
            </a:lnSpc>
            <a:spcBef>
              <a:spcPct val="0"/>
            </a:spcBef>
            <a:spcAft>
              <a:spcPct val="15000"/>
            </a:spcAft>
            <a:buChar char="•"/>
          </a:pPr>
          <a:r>
            <a:rPr lang="nl-NL" sz="1000" kern="1200"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Detectie uitbreiding</a:t>
          </a:r>
        </a:p>
      </dgm:t>
    </dgm:pt>
    <dgm:pt modelId="{7C5C2AAA-EE61-4595-8BC9-6BA826A030C7}" type="parTrans" cxnId="{8003EE1B-1637-4C0B-AEC5-26281FD4F847}">
      <dgm:prSet/>
      <dgm:spPr/>
      <dgm:t>
        <a:bodyPr/>
        <a:lstStyle/>
        <a:p>
          <a:endParaRPr lang="nl-NL">
            <a:latin typeface="Verdana" panose="020B0604030504040204" pitchFamily="34" charset="0"/>
            <a:ea typeface="Verdana" panose="020B0604030504040204" pitchFamily="34" charset="0"/>
          </a:endParaRPr>
        </a:p>
      </dgm:t>
    </dgm:pt>
    <dgm:pt modelId="{05CB55A5-25B5-4BBD-853A-00B2F3347C1E}" type="sibTrans" cxnId="{8003EE1B-1637-4C0B-AEC5-26281FD4F847}">
      <dgm:prSet/>
      <dgm:spPr/>
      <dgm:t>
        <a:bodyPr/>
        <a:lstStyle/>
        <a:p>
          <a:endParaRPr lang="nl-NL">
            <a:latin typeface="Verdana" panose="020B0604030504040204" pitchFamily="34" charset="0"/>
            <a:ea typeface="Verdana" panose="020B0604030504040204" pitchFamily="34" charset="0"/>
          </a:endParaRPr>
        </a:p>
      </dgm:t>
    </dgm:pt>
    <dgm:pt modelId="{AD054563-DE1F-4907-B92F-A47E9626A512}">
      <dgm:prSet phldrT="[Tekst]"/>
      <dgm:spPr>
        <a:xfrm>
          <a:off x="8617323" y="817875"/>
          <a:ext cx="1787844" cy="648000"/>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r>
            <a:rPr lang="nl-NL">
              <a:solidFill>
                <a:sysClr val="window" lastClr="FFFFFF"/>
              </a:solidFill>
              <a:latin typeface="Verdana" panose="020B0604030504040204" pitchFamily="34" charset="0"/>
              <a:ea typeface="Verdana" panose="020B0604030504040204" pitchFamily="34" charset="0"/>
              <a:cs typeface="+mn-cs"/>
            </a:rPr>
            <a:t>Fase 4</a:t>
          </a:r>
        </a:p>
      </dgm:t>
    </dgm:pt>
    <dgm:pt modelId="{BEDE8C9A-73D6-48B7-A6B4-FC39D5F67B40}" type="parTrans" cxnId="{56031C6E-9D45-4344-B44B-071821C734A5}">
      <dgm:prSet/>
      <dgm:spPr/>
      <dgm:t>
        <a:bodyPr/>
        <a:lstStyle/>
        <a:p>
          <a:endParaRPr lang="nl-NL">
            <a:latin typeface="Verdana" panose="020B0604030504040204" pitchFamily="34" charset="0"/>
            <a:ea typeface="Verdana" panose="020B0604030504040204" pitchFamily="34" charset="0"/>
          </a:endParaRPr>
        </a:p>
      </dgm:t>
    </dgm:pt>
    <dgm:pt modelId="{A05BCF8B-0827-4F61-A1F2-90AE2E825F2A}" type="sibTrans" cxnId="{56031C6E-9D45-4344-B44B-071821C734A5}">
      <dgm:prSet/>
      <dgm:spPr/>
      <dgm:t>
        <a:bodyPr/>
        <a:lstStyle/>
        <a:p>
          <a:endParaRPr lang="nl-NL">
            <a:latin typeface="Verdana" panose="020B0604030504040204" pitchFamily="34" charset="0"/>
            <a:ea typeface="Verdana" panose="020B0604030504040204" pitchFamily="34" charset="0"/>
          </a:endParaRPr>
        </a:p>
      </dgm:t>
    </dgm:pt>
    <dgm:pt modelId="{B5622A22-2FCE-4EFA-9D47-183A6B7401EE}">
      <dgm:prSet phldrT="[Tekst]"/>
      <dgm:spPr>
        <a:xfrm>
          <a:off x="367607" y="1249875"/>
          <a:ext cx="1787844" cy="1647000"/>
        </a:xfrm>
        <a:prstGeom prst="roundRect">
          <a:avLst>
            <a:gd name="adj" fmla="val 10000"/>
          </a:avLst>
        </a:prstGeom>
        <a:solidFill>
          <a:srgbClr val="FFFFFF"/>
        </a:solidFill>
        <a:ln w="12700" cap="flat" cmpd="sng" algn="ctr">
          <a:solidFill>
            <a:srgbClr val="ED7D31">
              <a:hueOff val="0"/>
              <a:satOff val="0"/>
              <a:lumOff val="0"/>
              <a:alphaOff val="0"/>
            </a:srgbClr>
          </a:solidFill>
          <a:prstDash val="solid"/>
          <a:miter lim="800000"/>
        </a:ln>
        <a:effectLst/>
      </dgm:spPr>
      <dgm:t>
        <a:bodyPr/>
        <a:lstStyle/>
        <a:p>
          <a:pPr>
            <a:buChar char="•"/>
          </a:pPr>
          <a:r>
            <a:rPr lang="nl-NL"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Security Log Management</a:t>
          </a:r>
        </a:p>
      </dgm:t>
    </dgm:pt>
    <dgm:pt modelId="{9EF988E8-34C1-4520-80D5-691EA50F9CE3}" type="parTrans" cxnId="{DB24E1F6-4B91-4F7E-AD7C-7AFCF0514EB0}">
      <dgm:prSet/>
      <dgm:spPr/>
      <dgm:t>
        <a:bodyPr/>
        <a:lstStyle/>
        <a:p>
          <a:endParaRPr lang="nl-NL">
            <a:latin typeface="Verdana" panose="020B0604030504040204" pitchFamily="34" charset="0"/>
            <a:ea typeface="Verdana" panose="020B0604030504040204" pitchFamily="34" charset="0"/>
          </a:endParaRPr>
        </a:p>
      </dgm:t>
    </dgm:pt>
    <dgm:pt modelId="{6B92042F-5DF0-4D9B-AA60-F0A91BC856DF}" type="sibTrans" cxnId="{DB24E1F6-4B91-4F7E-AD7C-7AFCF0514EB0}">
      <dgm:prSet/>
      <dgm:spPr/>
      <dgm:t>
        <a:bodyPr/>
        <a:lstStyle/>
        <a:p>
          <a:endParaRPr lang="nl-NL">
            <a:latin typeface="Verdana" panose="020B0604030504040204" pitchFamily="34" charset="0"/>
            <a:ea typeface="Verdana" panose="020B0604030504040204" pitchFamily="34" charset="0"/>
          </a:endParaRPr>
        </a:p>
      </dgm:t>
    </dgm:pt>
    <dgm:pt modelId="{689DCA34-B85F-444C-B2CA-77A7DC317059}">
      <dgm:prSet phldrT="[Tekst]"/>
      <dgm:spPr>
        <a:xfrm>
          <a:off x="2873389" y="817875"/>
          <a:ext cx="1787844" cy="648000"/>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gm:spPr>
      <dgm:t>
        <a:bodyPr/>
        <a:lstStyle/>
        <a:p>
          <a:pPr>
            <a:buNone/>
          </a:pPr>
          <a:r>
            <a:rPr lang="nl-NL" dirty="0">
              <a:solidFill>
                <a:sysClr val="window" lastClr="FFFFFF"/>
              </a:solidFill>
              <a:latin typeface="Verdana" panose="020B0604030504040204" pitchFamily="34" charset="0"/>
              <a:ea typeface="Verdana" panose="020B0604030504040204" pitchFamily="34" charset="0"/>
              <a:cs typeface="+mn-cs"/>
            </a:rPr>
            <a:t>Fase 2</a:t>
          </a:r>
        </a:p>
      </dgm:t>
    </dgm:pt>
    <dgm:pt modelId="{9E398AEB-F995-4E38-99B2-6EDF4BF149F2}" type="parTrans" cxnId="{728A7CFA-CC96-4E75-9133-BA6EE8D73BB0}">
      <dgm:prSet/>
      <dgm:spPr/>
      <dgm:t>
        <a:bodyPr/>
        <a:lstStyle/>
        <a:p>
          <a:endParaRPr lang="nl-NL">
            <a:latin typeface="Verdana" panose="020B0604030504040204" pitchFamily="34" charset="0"/>
            <a:ea typeface="Verdana" panose="020B0604030504040204" pitchFamily="34" charset="0"/>
          </a:endParaRPr>
        </a:p>
      </dgm:t>
    </dgm:pt>
    <dgm:pt modelId="{F8005FA6-2BDB-474C-983D-0F42F3AEAE26}" type="sibTrans" cxnId="{728A7CFA-CC96-4E75-9133-BA6EE8D73BB0}">
      <dgm:prSet/>
      <dgm:spPr>
        <a:xfrm>
          <a:off x="4932264" y="811314"/>
          <a:ext cx="574585" cy="445121"/>
        </a:xfrm>
        <a:prstGeom prst="rightArrow">
          <a:avLst>
            <a:gd name="adj1" fmla="val 60000"/>
            <a:gd name="adj2" fmla="val 50000"/>
          </a:avLst>
        </a:prstGeom>
        <a:solidFill>
          <a:srgbClr val="A5A5A5">
            <a:hueOff val="0"/>
            <a:satOff val="0"/>
            <a:lumOff val="0"/>
            <a:alphaOff val="0"/>
          </a:srgbClr>
        </a:solidFill>
        <a:ln>
          <a:noFill/>
        </a:ln>
        <a:effectLst/>
      </dgm:spPr>
      <dgm:t>
        <a:bodyPr/>
        <a:lstStyle/>
        <a:p>
          <a:pPr>
            <a:buNone/>
          </a:pPr>
          <a:endParaRPr lang="nl-NL">
            <a:solidFill>
              <a:sysClr val="window" lastClr="FFFFFF"/>
            </a:solidFill>
            <a:latin typeface="Verdana" panose="020B0604030504040204" pitchFamily="34" charset="0"/>
            <a:ea typeface="Verdana" panose="020B0604030504040204" pitchFamily="34" charset="0"/>
            <a:cs typeface="+mn-cs"/>
          </a:endParaRPr>
        </a:p>
      </dgm:t>
    </dgm:pt>
    <dgm:pt modelId="{30EBAE50-5D87-4A97-83BF-8D9E0B7F7B70}">
      <dgm:prSet phldrT="[Tekst]" custT="1"/>
      <dgm:spPr>
        <a:solidFill>
          <a:srgbClr val="FFFFFF"/>
        </a:solidFill>
        <a:ln w="12700" cap="flat" cmpd="sng" algn="ctr">
          <a:solidFill>
            <a:srgbClr val="ED7D31">
              <a:hueOff val="0"/>
              <a:satOff val="0"/>
              <a:lumOff val="0"/>
              <a:alphaOff val="0"/>
            </a:srgbClr>
          </a:solidFill>
          <a:prstDash val="solid"/>
          <a:miter lim="800000"/>
        </a:ln>
        <a:effectLst/>
      </dgm:spPr>
      <dgm:t>
        <a:bodyPr spcFirstLastPara="0" vert="horz" wrap="square" lIns="71120" tIns="71120" rIns="71120" bIns="71120" numCol="1" spcCol="1270" anchor="t" anchorCtr="0"/>
        <a:lstStyle/>
        <a:p>
          <a:pPr marL="57150" lvl="1" indent="-57150" algn="l" defTabSz="444500">
            <a:lnSpc>
              <a:spcPct val="90000"/>
            </a:lnSpc>
            <a:spcBef>
              <a:spcPct val="0"/>
            </a:spcBef>
            <a:spcAft>
              <a:spcPct val="15000"/>
            </a:spcAft>
            <a:buChar char="•"/>
          </a:pPr>
          <a:r>
            <a:rPr lang="nl-NL" sz="1000" kern="1200"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Detectie basis</a:t>
          </a:r>
        </a:p>
      </dgm:t>
    </dgm:pt>
    <dgm:pt modelId="{B4762BCC-0617-4E79-81E1-5E4C3669B708}" type="parTrans" cxnId="{6AA2C408-A899-4713-AD7F-7DF187672C41}">
      <dgm:prSet/>
      <dgm:spPr/>
      <dgm:t>
        <a:bodyPr/>
        <a:lstStyle/>
        <a:p>
          <a:endParaRPr lang="nl-NL">
            <a:latin typeface="Verdana" panose="020B0604030504040204" pitchFamily="34" charset="0"/>
            <a:ea typeface="Verdana" panose="020B0604030504040204" pitchFamily="34" charset="0"/>
          </a:endParaRPr>
        </a:p>
      </dgm:t>
    </dgm:pt>
    <dgm:pt modelId="{4D147331-86D9-49A8-B52C-8B8B4B299A96}" type="sibTrans" cxnId="{6AA2C408-A899-4713-AD7F-7DF187672C41}">
      <dgm:prSet/>
      <dgm:spPr/>
      <dgm:t>
        <a:bodyPr/>
        <a:lstStyle/>
        <a:p>
          <a:endParaRPr lang="nl-NL">
            <a:latin typeface="Verdana" panose="020B0604030504040204" pitchFamily="34" charset="0"/>
            <a:ea typeface="Verdana" panose="020B0604030504040204" pitchFamily="34" charset="0"/>
          </a:endParaRPr>
        </a:p>
      </dgm:t>
    </dgm:pt>
    <dgm:pt modelId="{E6A95962-E87B-4FCA-9513-89626DDE530D}">
      <dgm:prSet phldrT="[Tekst]" custT="1"/>
      <dgm:spPr>
        <a:solidFill>
          <a:srgbClr val="FFFFFF"/>
        </a:solidFill>
        <a:ln w="12700" cap="flat" cmpd="sng" algn="ctr">
          <a:solidFill>
            <a:srgbClr val="ED7D31">
              <a:hueOff val="0"/>
              <a:satOff val="0"/>
              <a:lumOff val="0"/>
              <a:alphaOff val="0"/>
            </a:srgbClr>
          </a:solidFill>
          <a:prstDash val="solid"/>
          <a:miter lim="800000"/>
        </a:ln>
        <a:effectLst/>
      </dgm:spPr>
      <dgm:t>
        <a:bodyPr spcFirstLastPara="0" vert="horz" wrap="square" lIns="71120" tIns="71120" rIns="71120" bIns="71120" numCol="1" spcCol="1270" anchor="t" anchorCtr="0"/>
        <a:lstStyle/>
        <a:p>
          <a:pPr marL="57150" lvl="1" indent="-57150" algn="l" defTabSz="444500">
            <a:lnSpc>
              <a:spcPct val="90000"/>
            </a:lnSpc>
            <a:spcBef>
              <a:spcPct val="0"/>
            </a:spcBef>
            <a:spcAft>
              <a:spcPct val="15000"/>
            </a:spcAft>
            <a:buChar char="•"/>
          </a:pPr>
          <a:r>
            <a:rPr lang="nl-NL" sz="1000" kern="120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Monitoring</a:t>
          </a:r>
        </a:p>
      </dgm:t>
    </dgm:pt>
    <dgm:pt modelId="{A9B8E063-C58F-4E59-A6A0-0B17622BCFD2}" type="parTrans" cxnId="{FAC02F60-A476-4473-881E-38C27F4EDFAC}">
      <dgm:prSet/>
      <dgm:spPr/>
      <dgm:t>
        <a:bodyPr/>
        <a:lstStyle/>
        <a:p>
          <a:endParaRPr lang="nl-NL">
            <a:latin typeface="Verdana" panose="020B0604030504040204" pitchFamily="34" charset="0"/>
            <a:ea typeface="Verdana" panose="020B0604030504040204" pitchFamily="34" charset="0"/>
          </a:endParaRPr>
        </a:p>
      </dgm:t>
    </dgm:pt>
    <dgm:pt modelId="{CE117633-A05B-48BD-8AB8-AAEB4F764FC7}" type="sibTrans" cxnId="{FAC02F60-A476-4473-881E-38C27F4EDFAC}">
      <dgm:prSet/>
      <dgm:spPr/>
      <dgm:t>
        <a:bodyPr/>
        <a:lstStyle/>
        <a:p>
          <a:endParaRPr lang="nl-NL">
            <a:latin typeface="Verdana" panose="020B0604030504040204" pitchFamily="34" charset="0"/>
            <a:ea typeface="Verdana" panose="020B0604030504040204" pitchFamily="34" charset="0"/>
          </a:endParaRPr>
        </a:p>
      </dgm:t>
    </dgm:pt>
    <dgm:pt modelId="{2D11271E-9A7F-427C-B938-E9588800FF5B}">
      <dgm:prSet phldrT="[Tekst]" custT="1"/>
      <dgm:spPr>
        <a:solidFill>
          <a:srgbClr val="FFFFFF"/>
        </a:solidFill>
        <a:ln w="12700" cap="flat" cmpd="sng" algn="ctr">
          <a:solidFill>
            <a:srgbClr val="ED7D31">
              <a:hueOff val="0"/>
              <a:satOff val="0"/>
              <a:lumOff val="0"/>
              <a:alphaOff val="0"/>
            </a:srgbClr>
          </a:solidFill>
          <a:prstDash val="solid"/>
          <a:miter lim="800000"/>
        </a:ln>
        <a:effectLst/>
      </dgm:spPr>
      <dgm:t>
        <a:bodyPr spcFirstLastPara="0" vert="horz" wrap="square" lIns="71120" tIns="71120" rIns="71120" bIns="71120" numCol="1" spcCol="1270" anchor="t" anchorCtr="0"/>
        <a:lstStyle/>
        <a:p>
          <a:pPr marL="57150" lvl="1" indent="-57150" algn="l" defTabSz="444500">
            <a:lnSpc>
              <a:spcPct val="90000"/>
            </a:lnSpc>
            <a:spcBef>
              <a:spcPct val="0"/>
            </a:spcBef>
            <a:spcAft>
              <a:spcPct val="15000"/>
            </a:spcAft>
            <a:buChar char="•"/>
          </a:pPr>
          <a:r>
            <a:rPr lang="nl-NL" sz="1000" kern="120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Penetration Testing</a:t>
          </a:r>
        </a:p>
      </dgm:t>
    </dgm:pt>
    <dgm:pt modelId="{067567A1-13ED-43BD-B816-5257AD3637EF}" type="parTrans" cxnId="{E7B256C2-C463-4DDB-980C-740760E65CE9}">
      <dgm:prSet/>
      <dgm:spPr/>
      <dgm:t>
        <a:bodyPr/>
        <a:lstStyle/>
        <a:p>
          <a:endParaRPr lang="nl-NL">
            <a:latin typeface="Verdana" panose="020B0604030504040204" pitchFamily="34" charset="0"/>
            <a:ea typeface="Verdana" panose="020B0604030504040204" pitchFamily="34" charset="0"/>
          </a:endParaRPr>
        </a:p>
      </dgm:t>
    </dgm:pt>
    <dgm:pt modelId="{5548D58D-102A-4A76-A99E-1ACDF9AB5468}" type="sibTrans" cxnId="{E7B256C2-C463-4DDB-980C-740760E65CE9}">
      <dgm:prSet/>
      <dgm:spPr/>
      <dgm:t>
        <a:bodyPr/>
        <a:lstStyle/>
        <a:p>
          <a:endParaRPr lang="nl-NL">
            <a:latin typeface="Verdana" panose="020B0604030504040204" pitchFamily="34" charset="0"/>
            <a:ea typeface="Verdana" panose="020B0604030504040204" pitchFamily="34" charset="0"/>
          </a:endParaRPr>
        </a:p>
      </dgm:t>
    </dgm:pt>
    <dgm:pt modelId="{7E55A0F7-4461-4182-BCFF-C1F8B02B1642}">
      <dgm:prSet phldrT="[Tekst]" custT="1"/>
      <dgm:spPr>
        <a:solidFill>
          <a:srgbClr val="FFFFFF"/>
        </a:solidFill>
        <a:ln w="12700" cap="flat" cmpd="sng" algn="ctr">
          <a:solidFill>
            <a:srgbClr val="ED7D31">
              <a:hueOff val="0"/>
              <a:satOff val="0"/>
              <a:lumOff val="0"/>
              <a:alphaOff val="0"/>
            </a:srgbClr>
          </a:solidFill>
          <a:prstDash val="solid"/>
          <a:miter lim="800000"/>
        </a:ln>
        <a:effectLst/>
      </dgm:spPr>
      <dgm:t>
        <a:bodyPr spcFirstLastPara="0" vert="horz" wrap="square" lIns="71120" tIns="71120" rIns="71120" bIns="71120" numCol="1" spcCol="1270" anchor="t" anchorCtr="0"/>
        <a:lstStyle/>
        <a:p>
          <a:pPr marL="57150" lvl="1" indent="-57150" algn="l" defTabSz="444500">
            <a:lnSpc>
              <a:spcPct val="90000"/>
            </a:lnSpc>
            <a:spcBef>
              <a:spcPct val="0"/>
            </a:spcBef>
            <a:spcAft>
              <a:spcPct val="15000"/>
            </a:spcAft>
            <a:buChar char="•"/>
          </a:pPr>
          <a:r>
            <a:rPr lang="nl-NL" sz="1000" kern="1200" dirty="0" err="1">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Forensics</a:t>
          </a:r>
          <a:endParaRPr lang="nl-NL" sz="1000" kern="1200"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endParaRPr>
        </a:p>
      </dgm:t>
    </dgm:pt>
    <dgm:pt modelId="{70A1266D-9793-47C5-9EF4-0F25B4E870A7}" type="parTrans" cxnId="{95B234AD-8DB7-456A-8DCD-AD6EA267B317}">
      <dgm:prSet/>
      <dgm:spPr/>
      <dgm:t>
        <a:bodyPr/>
        <a:lstStyle/>
        <a:p>
          <a:endParaRPr lang="nl-NL">
            <a:latin typeface="Verdana" panose="020B0604030504040204" pitchFamily="34" charset="0"/>
            <a:ea typeface="Verdana" panose="020B0604030504040204" pitchFamily="34" charset="0"/>
          </a:endParaRPr>
        </a:p>
      </dgm:t>
    </dgm:pt>
    <dgm:pt modelId="{17DC2184-591A-4A4B-B16B-C72487B206AD}" type="sibTrans" cxnId="{95B234AD-8DB7-456A-8DCD-AD6EA267B317}">
      <dgm:prSet/>
      <dgm:spPr/>
      <dgm:t>
        <a:bodyPr/>
        <a:lstStyle/>
        <a:p>
          <a:endParaRPr lang="nl-NL">
            <a:latin typeface="Verdana" panose="020B0604030504040204" pitchFamily="34" charset="0"/>
            <a:ea typeface="Verdana" panose="020B0604030504040204" pitchFamily="34" charset="0"/>
          </a:endParaRPr>
        </a:p>
      </dgm:t>
    </dgm:pt>
    <dgm:pt modelId="{B69A160A-9381-4373-959E-F6CE56704F9D}">
      <dgm:prSet phldrT="[Tekst]"/>
      <dgm:spPr>
        <a:solidFill>
          <a:srgbClr val="FFFFFF"/>
        </a:solidFill>
        <a:ln w="12700" cap="flat" cmpd="sng" algn="ctr">
          <a:solidFill>
            <a:srgbClr val="ED7D31">
              <a:hueOff val="0"/>
              <a:satOff val="0"/>
              <a:lumOff val="0"/>
              <a:alphaOff val="0"/>
            </a:srgbClr>
          </a:solidFill>
          <a:prstDash val="solid"/>
          <a:miter lim="800000"/>
        </a:ln>
        <a:effectLst/>
      </dgm:spPr>
      <dgm:t>
        <a:bodyPr spcFirstLastPara="0" vert="horz" wrap="square" lIns="71120" tIns="71120" rIns="71120" bIns="71120" numCol="1" spcCol="1270" anchor="t" anchorCtr="0"/>
        <a:lstStyle/>
        <a:p>
          <a:pPr>
            <a:buChar char="•"/>
          </a:pPr>
          <a:r>
            <a:rPr lang="nl-NL" sz="1000" kern="120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Attack Surface Management</a:t>
          </a:r>
        </a:p>
      </dgm:t>
    </dgm:pt>
    <dgm:pt modelId="{53E88726-9258-40ED-8437-20906038309F}" type="parTrans" cxnId="{0C5DD948-E6E2-4D95-807D-5A2E02CCFD85}">
      <dgm:prSet/>
      <dgm:spPr/>
      <dgm:t>
        <a:bodyPr/>
        <a:lstStyle/>
        <a:p>
          <a:endParaRPr lang="nl-NL">
            <a:latin typeface="Verdana" panose="020B0604030504040204" pitchFamily="34" charset="0"/>
            <a:ea typeface="Verdana" panose="020B0604030504040204" pitchFamily="34" charset="0"/>
          </a:endParaRPr>
        </a:p>
      </dgm:t>
    </dgm:pt>
    <dgm:pt modelId="{184A5E67-EB84-4E7E-AF13-FA8839D13A76}" type="sibTrans" cxnId="{0C5DD948-E6E2-4D95-807D-5A2E02CCFD85}">
      <dgm:prSet/>
      <dgm:spPr/>
      <dgm:t>
        <a:bodyPr/>
        <a:lstStyle/>
        <a:p>
          <a:endParaRPr lang="nl-NL">
            <a:latin typeface="Verdana" panose="020B0604030504040204" pitchFamily="34" charset="0"/>
            <a:ea typeface="Verdana" panose="020B0604030504040204" pitchFamily="34" charset="0"/>
          </a:endParaRPr>
        </a:p>
      </dgm:t>
    </dgm:pt>
    <dgm:pt modelId="{EF6ADA29-A0BC-44B6-9A67-E9EC3FC79640}">
      <dgm:prSet phldrT="[Tekst]"/>
      <dgm:spPr>
        <a:solidFill>
          <a:srgbClr val="FFFFFF"/>
        </a:solidFill>
        <a:ln w="12700" cap="flat" cmpd="sng" algn="ctr">
          <a:solidFill>
            <a:srgbClr val="ED7D31">
              <a:hueOff val="0"/>
              <a:satOff val="0"/>
              <a:lumOff val="0"/>
              <a:alphaOff val="0"/>
            </a:srgbClr>
          </a:solidFill>
          <a:prstDash val="solid"/>
          <a:miter lim="800000"/>
        </a:ln>
        <a:effectLst/>
      </dgm:spPr>
      <dgm:t>
        <a:bodyPr spcFirstLastPara="0" vert="horz" wrap="square" lIns="71120" tIns="71120" rIns="71120" bIns="71120" numCol="1" spcCol="1270" anchor="t" anchorCtr="0"/>
        <a:lstStyle/>
        <a:p>
          <a:pPr>
            <a:buChar char="•"/>
          </a:pPr>
          <a:r>
            <a:rPr lang="nl-NL" sz="1000" kern="120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Threat Intelligence</a:t>
          </a:r>
        </a:p>
      </dgm:t>
    </dgm:pt>
    <dgm:pt modelId="{C4705363-EEEC-48BC-8600-EA59D2E6DF37}" type="parTrans" cxnId="{2BBF9BAF-DC86-4037-8877-ED4BC9C4420A}">
      <dgm:prSet/>
      <dgm:spPr/>
      <dgm:t>
        <a:bodyPr/>
        <a:lstStyle/>
        <a:p>
          <a:endParaRPr lang="nl-NL">
            <a:latin typeface="Verdana" panose="020B0604030504040204" pitchFamily="34" charset="0"/>
            <a:ea typeface="Verdana" panose="020B0604030504040204" pitchFamily="34" charset="0"/>
          </a:endParaRPr>
        </a:p>
      </dgm:t>
    </dgm:pt>
    <dgm:pt modelId="{9101F497-CF94-42C7-BF37-B2F3E4088C75}" type="sibTrans" cxnId="{2BBF9BAF-DC86-4037-8877-ED4BC9C4420A}">
      <dgm:prSet/>
      <dgm:spPr/>
      <dgm:t>
        <a:bodyPr/>
        <a:lstStyle/>
        <a:p>
          <a:endParaRPr lang="nl-NL">
            <a:latin typeface="Verdana" panose="020B0604030504040204" pitchFamily="34" charset="0"/>
            <a:ea typeface="Verdana" panose="020B0604030504040204" pitchFamily="34" charset="0"/>
          </a:endParaRPr>
        </a:p>
      </dgm:t>
    </dgm:pt>
    <dgm:pt modelId="{6D50081D-D2F8-4980-88BF-3A781BF65BDC}">
      <dgm:prSet phldrT="[Tekst]" custT="1"/>
      <dgm:spPr>
        <a:solidFill>
          <a:srgbClr val="FFFFFF"/>
        </a:solidFill>
        <a:ln w="12700" cap="flat" cmpd="sng" algn="ctr">
          <a:solidFill>
            <a:srgbClr val="ED7D31">
              <a:hueOff val="0"/>
              <a:satOff val="0"/>
              <a:lumOff val="0"/>
              <a:alphaOff val="0"/>
            </a:srgbClr>
          </a:solidFill>
          <a:prstDash val="solid"/>
          <a:miter lim="800000"/>
        </a:ln>
        <a:effectLst/>
      </dgm:spPr>
      <dgm:t>
        <a:bodyPr spcFirstLastPara="0" vert="horz" wrap="square" lIns="71120" tIns="71120" rIns="71120" bIns="71120" numCol="1" spcCol="1270" anchor="t" anchorCtr="0"/>
        <a:lstStyle/>
        <a:p>
          <a:pPr>
            <a:buChar char="•"/>
          </a:pPr>
          <a:r>
            <a:rPr lang="nl-NL" sz="1000" kern="1200" dirty="0" err="1">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Threat</a:t>
          </a:r>
          <a:r>
            <a:rPr lang="nl-NL" sz="1000" kern="1200"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 </a:t>
          </a:r>
          <a:r>
            <a:rPr lang="nl-NL" sz="1000" kern="1200" dirty="0" err="1">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Hunting</a:t>
          </a:r>
          <a:endParaRPr lang="nl-NL" sz="1000" kern="1200"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endParaRPr>
        </a:p>
      </dgm:t>
    </dgm:pt>
    <dgm:pt modelId="{7CBEDD16-7A8F-47C5-B992-BC43A6BBF29F}" type="parTrans" cxnId="{D09E313C-F8A8-4A76-A735-AF38534F1570}">
      <dgm:prSet/>
      <dgm:spPr/>
      <dgm:t>
        <a:bodyPr/>
        <a:lstStyle/>
        <a:p>
          <a:endParaRPr lang="nl-NL">
            <a:latin typeface="Verdana" panose="020B0604030504040204" pitchFamily="34" charset="0"/>
            <a:ea typeface="Verdana" panose="020B0604030504040204" pitchFamily="34" charset="0"/>
          </a:endParaRPr>
        </a:p>
      </dgm:t>
    </dgm:pt>
    <dgm:pt modelId="{B6256ADD-6D9C-40AC-A34F-9C80CAA104DC}" type="sibTrans" cxnId="{D09E313C-F8A8-4A76-A735-AF38534F1570}">
      <dgm:prSet/>
      <dgm:spPr/>
      <dgm:t>
        <a:bodyPr/>
        <a:lstStyle/>
        <a:p>
          <a:endParaRPr lang="nl-NL">
            <a:latin typeface="Verdana" panose="020B0604030504040204" pitchFamily="34" charset="0"/>
            <a:ea typeface="Verdana" panose="020B0604030504040204" pitchFamily="34" charset="0"/>
          </a:endParaRPr>
        </a:p>
      </dgm:t>
    </dgm:pt>
    <dgm:pt modelId="{6B39CF47-7304-4333-B950-6BCA73685C1C}">
      <dgm:prSet phldrT="[Tekst]"/>
      <dgm:spPr>
        <a:xfrm>
          <a:off x="367607" y="1249875"/>
          <a:ext cx="1787844" cy="1647000"/>
        </a:xfrm>
        <a:solidFill>
          <a:srgbClr val="FFFFFF"/>
        </a:solidFill>
        <a:ln w="12700" cap="flat" cmpd="sng" algn="ctr">
          <a:solidFill>
            <a:srgbClr val="ED7D31">
              <a:hueOff val="0"/>
              <a:satOff val="0"/>
              <a:lumOff val="0"/>
              <a:alphaOff val="0"/>
            </a:srgbClr>
          </a:solidFill>
          <a:prstDash val="solid"/>
          <a:miter lim="800000"/>
        </a:ln>
        <a:effectLst/>
      </dgm:spPr>
      <dgm:t>
        <a:bodyPr/>
        <a:lstStyle/>
        <a:p>
          <a:pPr>
            <a:buChar char="•"/>
          </a:pPr>
          <a:r>
            <a:rPr lang="nl-NL"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Kwetsbaarheden beheer</a:t>
          </a:r>
        </a:p>
      </dgm:t>
    </dgm:pt>
    <dgm:pt modelId="{C3FC2C9B-36D3-43B9-B520-11545C441E2C}" type="parTrans" cxnId="{975612CB-7C24-4023-BEBB-BF6667537F9F}">
      <dgm:prSet/>
      <dgm:spPr/>
      <dgm:t>
        <a:bodyPr/>
        <a:lstStyle/>
        <a:p>
          <a:endParaRPr lang="nl-NL">
            <a:latin typeface="Verdana" panose="020B0604030504040204" pitchFamily="34" charset="0"/>
            <a:ea typeface="Verdana" panose="020B0604030504040204" pitchFamily="34" charset="0"/>
          </a:endParaRPr>
        </a:p>
      </dgm:t>
    </dgm:pt>
    <dgm:pt modelId="{B6F4C2DA-841D-4275-AF9B-A321285FB5E1}" type="sibTrans" cxnId="{975612CB-7C24-4023-BEBB-BF6667537F9F}">
      <dgm:prSet/>
      <dgm:spPr/>
      <dgm:t>
        <a:bodyPr/>
        <a:lstStyle/>
        <a:p>
          <a:endParaRPr lang="nl-NL">
            <a:latin typeface="Verdana" panose="020B0604030504040204" pitchFamily="34" charset="0"/>
            <a:ea typeface="Verdana" panose="020B0604030504040204" pitchFamily="34" charset="0"/>
          </a:endParaRPr>
        </a:p>
      </dgm:t>
    </dgm:pt>
    <dgm:pt modelId="{2326D2D5-37F5-4A6A-9458-8609814F1643}">
      <dgm:prSet phldrT="[Tekst]" custT="1"/>
      <dgm:spPr>
        <a:solidFill>
          <a:srgbClr val="FFFFFF"/>
        </a:solidFill>
        <a:ln w="12700" cap="flat" cmpd="sng" algn="ctr">
          <a:solidFill>
            <a:srgbClr val="ED7D31">
              <a:hueOff val="0"/>
              <a:satOff val="0"/>
              <a:lumOff val="0"/>
              <a:alphaOff val="0"/>
            </a:srgbClr>
          </a:solidFill>
          <a:prstDash val="solid"/>
          <a:miter lim="800000"/>
        </a:ln>
        <a:effectLst/>
      </dgm:spPr>
      <dgm:t>
        <a:bodyPr spcFirstLastPara="0" vert="horz" wrap="square" lIns="71120" tIns="71120" rIns="71120" bIns="71120" numCol="1" spcCol="1270" anchor="t" anchorCtr="0"/>
        <a:lstStyle/>
        <a:p>
          <a:pPr marL="57150" lvl="1" indent="-57150" algn="l" defTabSz="444500">
            <a:lnSpc>
              <a:spcPct val="90000"/>
            </a:lnSpc>
            <a:spcBef>
              <a:spcPct val="0"/>
            </a:spcBef>
            <a:spcAft>
              <a:spcPct val="15000"/>
            </a:spcAft>
            <a:buChar char="•"/>
          </a:pPr>
          <a:r>
            <a:rPr lang="nl-NL" sz="1000" kern="1200"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Red-</a:t>
          </a:r>
          <a:r>
            <a:rPr lang="nl-NL" sz="1000" kern="1200" dirty="0" err="1">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Teaming</a:t>
          </a:r>
          <a:endParaRPr lang="nl-NL" sz="1000" kern="1200"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endParaRPr>
        </a:p>
      </dgm:t>
    </dgm:pt>
    <dgm:pt modelId="{DE66D132-0302-4358-B46B-B21F197AE9AE}" type="parTrans" cxnId="{B3C4073A-6334-49DC-A036-F9309D07181A}">
      <dgm:prSet/>
      <dgm:spPr/>
      <dgm:t>
        <a:bodyPr/>
        <a:lstStyle/>
        <a:p>
          <a:endParaRPr lang="nl-NL">
            <a:latin typeface="Verdana" panose="020B0604030504040204" pitchFamily="34" charset="0"/>
            <a:ea typeface="Verdana" panose="020B0604030504040204" pitchFamily="34" charset="0"/>
          </a:endParaRPr>
        </a:p>
      </dgm:t>
    </dgm:pt>
    <dgm:pt modelId="{5F810267-DA3D-4357-9090-78A23F89CACC}" type="sibTrans" cxnId="{B3C4073A-6334-49DC-A036-F9309D07181A}">
      <dgm:prSet/>
      <dgm:spPr/>
      <dgm:t>
        <a:bodyPr/>
        <a:lstStyle/>
        <a:p>
          <a:endParaRPr lang="nl-NL">
            <a:latin typeface="Verdana" panose="020B0604030504040204" pitchFamily="34" charset="0"/>
            <a:ea typeface="Verdana" panose="020B0604030504040204" pitchFamily="34" charset="0"/>
          </a:endParaRPr>
        </a:p>
      </dgm:t>
    </dgm:pt>
    <dgm:pt modelId="{2A85DC38-66F3-42DC-B9D9-6C5BEE09890D}" type="pres">
      <dgm:prSet presAssocID="{D4E011AE-F9AF-40FA-9CB0-A499971855F0}" presName="linearFlow" presStyleCnt="0">
        <dgm:presLayoutVars>
          <dgm:dir/>
          <dgm:animLvl val="lvl"/>
          <dgm:resizeHandles val="exact"/>
        </dgm:presLayoutVars>
      </dgm:prSet>
      <dgm:spPr/>
    </dgm:pt>
    <dgm:pt modelId="{4DE0F97F-9DDF-4CB2-BF70-64C368F6C6BA}" type="pres">
      <dgm:prSet presAssocID="{46F9BCB0-103F-456E-9D64-34F4821974BE}" presName="composite" presStyleCnt="0"/>
      <dgm:spPr/>
    </dgm:pt>
    <dgm:pt modelId="{C9EC2716-1289-4966-B91F-38DF9EB4B47C}" type="pres">
      <dgm:prSet presAssocID="{46F9BCB0-103F-456E-9D64-34F4821974BE}" presName="parTx" presStyleLbl="node1" presStyleIdx="0" presStyleCnt="4">
        <dgm:presLayoutVars>
          <dgm:chMax val="0"/>
          <dgm:chPref val="0"/>
          <dgm:bulletEnabled val="1"/>
        </dgm:presLayoutVars>
      </dgm:prSet>
      <dgm:spPr/>
    </dgm:pt>
    <dgm:pt modelId="{A5EDDA27-6727-4A8A-9E5D-1D98EC304E11}" type="pres">
      <dgm:prSet presAssocID="{46F9BCB0-103F-456E-9D64-34F4821974BE}" presName="parSh" presStyleLbl="node1" presStyleIdx="0" presStyleCnt="4"/>
      <dgm:spPr/>
    </dgm:pt>
    <dgm:pt modelId="{D74D56EF-EB9E-4519-AE8F-FA1793330409}" type="pres">
      <dgm:prSet presAssocID="{46F9BCB0-103F-456E-9D64-34F4821974BE}" presName="desTx" presStyleLbl="fgAcc1" presStyleIdx="0" presStyleCnt="4">
        <dgm:presLayoutVars>
          <dgm:bulletEnabled val="1"/>
        </dgm:presLayoutVars>
      </dgm:prSet>
      <dgm:spPr>
        <a:prstGeom prst="roundRect">
          <a:avLst>
            <a:gd name="adj" fmla="val 10000"/>
          </a:avLst>
        </a:prstGeom>
      </dgm:spPr>
    </dgm:pt>
    <dgm:pt modelId="{265878AF-0D5E-43AE-A330-BE543470B0B5}" type="pres">
      <dgm:prSet presAssocID="{2AE37CD2-EA0C-49DA-84F3-AC4065195C8E}" presName="sibTrans" presStyleLbl="sibTrans2D1" presStyleIdx="0" presStyleCnt="3"/>
      <dgm:spPr/>
    </dgm:pt>
    <dgm:pt modelId="{E64D1823-F48C-4FDE-899E-644D640A898B}" type="pres">
      <dgm:prSet presAssocID="{2AE37CD2-EA0C-49DA-84F3-AC4065195C8E}" presName="connTx" presStyleLbl="sibTrans2D1" presStyleIdx="0" presStyleCnt="3"/>
      <dgm:spPr/>
    </dgm:pt>
    <dgm:pt modelId="{6640CF8C-FAB5-4771-B988-D64FF808DB0B}" type="pres">
      <dgm:prSet presAssocID="{689DCA34-B85F-444C-B2CA-77A7DC317059}" presName="composite" presStyleCnt="0"/>
      <dgm:spPr/>
    </dgm:pt>
    <dgm:pt modelId="{E6A8D1B7-2493-4407-887F-E2EA5CE050E1}" type="pres">
      <dgm:prSet presAssocID="{689DCA34-B85F-444C-B2CA-77A7DC317059}" presName="parTx" presStyleLbl="node1" presStyleIdx="0" presStyleCnt="4">
        <dgm:presLayoutVars>
          <dgm:chMax val="0"/>
          <dgm:chPref val="0"/>
          <dgm:bulletEnabled val="1"/>
        </dgm:presLayoutVars>
      </dgm:prSet>
      <dgm:spPr/>
    </dgm:pt>
    <dgm:pt modelId="{623318C6-7681-4CD6-8199-AB2FBDDC79BF}" type="pres">
      <dgm:prSet presAssocID="{689DCA34-B85F-444C-B2CA-77A7DC317059}" presName="parSh" presStyleLbl="node1" presStyleIdx="1" presStyleCnt="4"/>
      <dgm:spPr/>
    </dgm:pt>
    <dgm:pt modelId="{60699367-DF79-4025-AA2C-7153085EDCA9}" type="pres">
      <dgm:prSet presAssocID="{689DCA34-B85F-444C-B2CA-77A7DC317059}" presName="desTx" presStyleLbl="fgAcc1" presStyleIdx="1" presStyleCnt="4">
        <dgm:presLayoutVars>
          <dgm:bulletEnabled val="1"/>
        </dgm:presLayoutVars>
      </dgm:prSet>
      <dgm:spPr>
        <a:xfrm>
          <a:off x="2457472" y="705944"/>
          <a:ext cx="1356220" cy="1098000"/>
        </a:xfrm>
        <a:prstGeom prst="roundRect">
          <a:avLst>
            <a:gd name="adj" fmla="val 10000"/>
          </a:avLst>
        </a:prstGeom>
      </dgm:spPr>
    </dgm:pt>
    <dgm:pt modelId="{E405855D-B74F-464C-BE90-EAB73291446F}" type="pres">
      <dgm:prSet presAssocID="{F8005FA6-2BDB-474C-983D-0F42F3AEAE26}" presName="sibTrans" presStyleLbl="sibTrans2D1" presStyleIdx="1" presStyleCnt="3"/>
      <dgm:spPr/>
    </dgm:pt>
    <dgm:pt modelId="{81492379-D5B4-44CF-86D5-ECC1BA419BC8}" type="pres">
      <dgm:prSet presAssocID="{F8005FA6-2BDB-474C-983D-0F42F3AEAE26}" presName="connTx" presStyleLbl="sibTrans2D1" presStyleIdx="1" presStyleCnt="3"/>
      <dgm:spPr/>
    </dgm:pt>
    <dgm:pt modelId="{CA6A5455-F1B6-4B49-98F2-9EE302D9AE32}" type="pres">
      <dgm:prSet presAssocID="{087F9974-D007-40F6-83CA-3867C124E60A}" presName="composite" presStyleCnt="0"/>
      <dgm:spPr/>
    </dgm:pt>
    <dgm:pt modelId="{2C124B54-E675-43A1-8975-F6D787B4CF2D}" type="pres">
      <dgm:prSet presAssocID="{087F9974-D007-40F6-83CA-3867C124E60A}" presName="parTx" presStyleLbl="node1" presStyleIdx="1" presStyleCnt="4">
        <dgm:presLayoutVars>
          <dgm:chMax val="0"/>
          <dgm:chPref val="0"/>
          <dgm:bulletEnabled val="1"/>
        </dgm:presLayoutVars>
      </dgm:prSet>
      <dgm:spPr/>
    </dgm:pt>
    <dgm:pt modelId="{0B0F5CCA-CC7E-4605-BE2B-243921FD4A3C}" type="pres">
      <dgm:prSet presAssocID="{087F9974-D007-40F6-83CA-3867C124E60A}" presName="parSh" presStyleLbl="node1" presStyleIdx="2" presStyleCnt="4"/>
      <dgm:spPr/>
    </dgm:pt>
    <dgm:pt modelId="{62962310-83FE-4EBB-81A1-63DFD28C648B}" type="pres">
      <dgm:prSet presAssocID="{087F9974-D007-40F6-83CA-3867C124E60A}" presName="desTx" presStyleLbl="fgAcc1" presStyleIdx="2" presStyleCnt="4">
        <dgm:presLayoutVars>
          <dgm:bulletEnabled val="1"/>
        </dgm:presLayoutVars>
      </dgm:prSet>
      <dgm:spPr>
        <a:xfrm>
          <a:off x="4636086" y="705944"/>
          <a:ext cx="1356220" cy="1098000"/>
        </a:xfrm>
        <a:prstGeom prst="roundRect">
          <a:avLst>
            <a:gd name="adj" fmla="val 10000"/>
          </a:avLst>
        </a:prstGeom>
      </dgm:spPr>
    </dgm:pt>
    <dgm:pt modelId="{B98907EC-EA8F-48FB-819F-DDCADD26D58E}" type="pres">
      <dgm:prSet presAssocID="{D68E86C7-0D84-4A66-AADC-5B7EFF1D6C09}" presName="sibTrans" presStyleLbl="sibTrans2D1" presStyleIdx="2" presStyleCnt="3"/>
      <dgm:spPr/>
    </dgm:pt>
    <dgm:pt modelId="{61A80A5F-6C94-43D7-AAD6-3A55324C6486}" type="pres">
      <dgm:prSet presAssocID="{D68E86C7-0D84-4A66-AADC-5B7EFF1D6C09}" presName="connTx" presStyleLbl="sibTrans2D1" presStyleIdx="2" presStyleCnt="3"/>
      <dgm:spPr/>
    </dgm:pt>
    <dgm:pt modelId="{9DDD2D8F-E417-4E11-BD92-BFC91F3C5F2D}" type="pres">
      <dgm:prSet presAssocID="{AD054563-DE1F-4907-B92F-A47E9626A512}" presName="composite" presStyleCnt="0"/>
      <dgm:spPr/>
    </dgm:pt>
    <dgm:pt modelId="{C5EFCE0E-4E93-4ED0-B003-2F966BF8A05E}" type="pres">
      <dgm:prSet presAssocID="{AD054563-DE1F-4907-B92F-A47E9626A512}" presName="parTx" presStyleLbl="node1" presStyleIdx="2" presStyleCnt="4">
        <dgm:presLayoutVars>
          <dgm:chMax val="0"/>
          <dgm:chPref val="0"/>
          <dgm:bulletEnabled val="1"/>
        </dgm:presLayoutVars>
      </dgm:prSet>
      <dgm:spPr/>
    </dgm:pt>
    <dgm:pt modelId="{0A5C45DF-AA44-4319-89AC-B9D2A246B15F}" type="pres">
      <dgm:prSet presAssocID="{AD054563-DE1F-4907-B92F-A47E9626A512}" presName="parSh" presStyleLbl="node1" presStyleIdx="3" presStyleCnt="4"/>
      <dgm:spPr/>
    </dgm:pt>
    <dgm:pt modelId="{6B1B4442-12F0-41D9-9096-B87D4AEB2490}" type="pres">
      <dgm:prSet presAssocID="{AD054563-DE1F-4907-B92F-A47E9626A512}" presName="desTx" presStyleLbl="fgAcc1" presStyleIdx="3" presStyleCnt="4">
        <dgm:presLayoutVars>
          <dgm:bulletEnabled val="1"/>
        </dgm:presLayoutVars>
      </dgm:prSet>
      <dgm:spPr>
        <a:xfrm>
          <a:off x="6814699" y="705944"/>
          <a:ext cx="1356220" cy="1098000"/>
        </a:xfrm>
        <a:prstGeom prst="roundRect">
          <a:avLst>
            <a:gd name="adj" fmla="val 10000"/>
          </a:avLst>
        </a:prstGeom>
      </dgm:spPr>
    </dgm:pt>
  </dgm:ptLst>
  <dgm:cxnLst>
    <dgm:cxn modelId="{6AA2C408-A899-4713-AD7F-7DF187672C41}" srcId="{689DCA34-B85F-444C-B2CA-77A7DC317059}" destId="{30EBAE50-5D87-4A97-83BF-8D9E0B7F7B70}" srcOrd="0" destOrd="0" parTransId="{B4762BCC-0617-4E79-81E1-5E4C3669B708}" sibTransId="{4D147331-86D9-49A8-B52C-8B8B4B299A96}"/>
    <dgm:cxn modelId="{DF170009-D2D8-45A4-BADD-FC9068934C4E}" type="presOf" srcId="{689DCA34-B85F-444C-B2CA-77A7DC317059}" destId="{623318C6-7681-4CD6-8199-AB2FBDDC79BF}" srcOrd="1" destOrd="0" presId="urn:microsoft.com/office/officeart/2005/8/layout/process3"/>
    <dgm:cxn modelId="{1559991B-A5BD-4A36-BA45-2728296BE559}" type="presOf" srcId="{7E55A0F7-4461-4182-BCFF-C1F8B02B1642}" destId="{62962310-83FE-4EBB-81A1-63DFD28C648B}" srcOrd="0" destOrd="2" presId="urn:microsoft.com/office/officeart/2005/8/layout/process3"/>
    <dgm:cxn modelId="{8003EE1B-1637-4C0B-AEC5-26281FD4F847}" srcId="{087F9974-D007-40F6-83CA-3867C124E60A}" destId="{D4B1F63F-A53D-4C59-BC81-0F26BFE68BB0}" srcOrd="0" destOrd="0" parTransId="{7C5C2AAA-EE61-4595-8BC9-6BA826A030C7}" sibTransId="{05CB55A5-25B5-4BBD-853A-00B2F3347C1E}"/>
    <dgm:cxn modelId="{2009672A-DBE2-4128-AA2C-7A04E4B47A50}" type="presOf" srcId="{B5622A22-2FCE-4EFA-9D47-183A6B7401EE}" destId="{D74D56EF-EB9E-4519-AE8F-FA1793330409}" srcOrd="0" destOrd="2" presId="urn:microsoft.com/office/officeart/2005/8/layout/process3"/>
    <dgm:cxn modelId="{1B78CD2A-B684-4920-94ED-80DF6F81EE6E}" srcId="{46F9BCB0-103F-456E-9D64-34F4821974BE}" destId="{44575855-50B9-4332-ADE6-EFBE3A301222}" srcOrd="0" destOrd="0" parTransId="{8A369B81-A0C1-4229-9AA3-E1D58A07FB86}" sibTransId="{33E39445-7437-47AE-B35B-06F4F8753129}"/>
    <dgm:cxn modelId="{E1D7BA35-F88B-4679-9369-CA909A6C85A1}" type="presOf" srcId="{E6A95962-E87B-4FCA-9513-89626DDE530D}" destId="{60699367-DF79-4025-AA2C-7153085EDCA9}" srcOrd="0" destOrd="2" presId="urn:microsoft.com/office/officeart/2005/8/layout/process3"/>
    <dgm:cxn modelId="{B3C4073A-6334-49DC-A036-F9309D07181A}" srcId="{087F9974-D007-40F6-83CA-3867C124E60A}" destId="{2326D2D5-37F5-4A6A-9458-8609814F1643}" srcOrd="1" destOrd="0" parTransId="{DE66D132-0302-4358-B46B-B21F197AE9AE}" sibTransId="{5F810267-DA3D-4357-9090-78A23F89CACC}"/>
    <dgm:cxn modelId="{D09E313C-F8A8-4A76-A735-AF38534F1570}" srcId="{AD054563-DE1F-4907-B92F-A47E9626A512}" destId="{6D50081D-D2F8-4980-88BF-3A781BF65BDC}" srcOrd="2" destOrd="0" parTransId="{7CBEDD16-7A8F-47C5-B992-BC43A6BBF29F}" sibTransId="{B6256ADD-6D9C-40AC-A34F-9C80CAA104DC}"/>
    <dgm:cxn modelId="{FAC02F60-A476-4473-881E-38C27F4EDFAC}" srcId="{689DCA34-B85F-444C-B2CA-77A7DC317059}" destId="{E6A95962-E87B-4FCA-9513-89626DDE530D}" srcOrd="2" destOrd="0" parTransId="{A9B8E063-C58F-4E59-A6A0-0B17622BCFD2}" sibTransId="{CE117633-A05B-48BD-8AB8-AAEB4F764FC7}"/>
    <dgm:cxn modelId="{EE35DB42-1B3F-4A17-A0E3-AA64CC6A3C69}" type="presOf" srcId="{6D50081D-D2F8-4980-88BF-3A781BF65BDC}" destId="{6B1B4442-12F0-41D9-9096-B87D4AEB2490}" srcOrd="0" destOrd="2" presId="urn:microsoft.com/office/officeart/2005/8/layout/process3"/>
    <dgm:cxn modelId="{0EE15E63-45E7-4D71-9C15-A7F529D9DE09}" type="presOf" srcId="{2AE37CD2-EA0C-49DA-84F3-AC4065195C8E}" destId="{E64D1823-F48C-4FDE-899E-644D640A898B}" srcOrd="1" destOrd="0" presId="urn:microsoft.com/office/officeart/2005/8/layout/process3"/>
    <dgm:cxn modelId="{E0006843-C87E-4F27-8B45-CF7653CB3760}" type="presOf" srcId="{087F9974-D007-40F6-83CA-3867C124E60A}" destId="{0B0F5CCA-CC7E-4605-BE2B-243921FD4A3C}" srcOrd="1" destOrd="0" presId="urn:microsoft.com/office/officeart/2005/8/layout/process3"/>
    <dgm:cxn modelId="{08602A66-F2B0-463A-98A6-D08C69CBA23A}" srcId="{D4E011AE-F9AF-40FA-9CB0-A499971855F0}" destId="{087F9974-D007-40F6-83CA-3867C124E60A}" srcOrd="2" destOrd="0" parTransId="{6FF6DBBA-5AA7-4E3C-8741-2FB41CC85001}" sibTransId="{D68E86C7-0D84-4A66-AADC-5B7EFF1D6C09}"/>
    <dgm:cxn modelId="{0C5DD948-E6E2-4D95-807D-5A2E02CCFD85}" srcId="{AD054563-DE1F-4907-B92F-A47E9626A512}" destId="{B69A160A-9381-4373-959E-F6CE56704F9D}" srcOrd="1" destOrd="0" parTransId="{53E88726-9258-40ED-8437-20906038309F}" sibTransId="{184A5E67-EB84-4E7E-AF13-FA8839D13A76}"/>
    <dgm:cxn modelId="{C70DB16A-5EEF-4AFA-8FEC-672ABCDC82A1}" type="presOf" srcId="{AD054563-DE1F-4907-B92F-A47E9626A512}" destId="{C5EFCE0E-4E93-4ED0-B003-2F966BF8A05E}" srcOrd="0" destOrd="0" presId="urn:microsoft.com/office/officeart/2005/8/layout/process3"/>
    <dgm:cxn modelId="{8D53AA4B-D4C9-4FE1-A79F-35F72B949866}" type="presOf" srcId="{2D11271E-9A7F-427C-B938-E9588800FF5B}" destId="{60699367-DF79-4025-AA2C-7153085EDCA9}" srcOrd="0" destOrd="1" presId="urn:microsoft.com/office/officeart/2005/8/layout/process3"/>
    <dgm:cxn modelId="{56031C6E-9D45-4344-B44B-071821C734A5}" srcId="{D4E011AE-F9AF-40FA-9CB0-A499971855F0}" destId="{AD054563-DE1F-4907-B92F-A47E9626A512}" srcOrd="3" destOrd="0" parTransId="{BEDE8C9A-73D6-48B7-A6B4-FC39D5F67B40}" sibTransId="{A05BCF8B-0827-4F61-A1F2-90AE2E825F2A}"/>
    <dgm:cxn modelId="{6C476052-9D30-4135-9DCF-F2CFBFB2991C}" type="presOf" srcId="{D4B1F63F-A53D-4C59-BC81-0F26BFE68BB0}" destId="{62962310-83FE-4EBB-81A1-63DFD28C648B}" srcOrd="0" destOrd="0" presId="urn:microsoft.com/office/officeart/2005/8/layout/process3"/>
    <dgm:cxn modelId="{A7007653-5E29-40BE-B43F-7BB01062EF58}" type="presOf" srcId="{6B39CF47-7304-4333-B950-6BCA73685C1C}" destId="{D74D56EF-EB9E-4519-AE8F-FA1793330409}" srcOrd="0" destOrd="1" presId="urn:microsoft.com/office/officeart/2005/8/layout/process3"/>
    <dgm:cxn modelId="{0CF1CD73-0986-4370-BF29-33B2338BBC29}" type="presOf" srcId="{EF6ADA29-A0BC-44B6-9A67-E9EC3FC79640}" destId="{6B1B4442-12F0-41D9-9096-B87D4AEB2490}" srcOrd="0" destOrd="0" presId="urn:microsoft.com/office/officeart/2005/8/layout/process3"/>
    <dgm:cxn modelId="{346ED274-A1F8-4E94-B04B-08E7398357D4}" type="presOf" srcId="{B69A160A-9381-4373-959E-F6CE56704F9D}" destId="{6B1B4442-12F0-41D9-9096-B87D4AEB2490}" srcOrd="0" destOrd="1" presId="urn:microsoft.com/office/officeart/2005/8/layout/process3"/>
    <dgm:cxn modelId="{D83E387A-D0CD-4815-8AB6-4223FF255C0E}" type="presOf" srcId="{087F9974-D007-40F6-83CA-3867C124E60A}" destId="{2C124B54-E675-43A1-8975-F6D787B4CF2D}" srcOrd="0" destOrd="0" presId="urn:microsoft.com/office/officeart/2005/8/layout/process3"/>
    <dgm:cxn modelId="{23A08185-866E-4FB5-B08A-D82EBACFD96E}" type="presOf" srcId="{689DCA34-B85F-444C-B2CA-77A7DC317059}" destId="{E6A8D1B7-2493-4407-887F-E2EA5CE050E1}" srcOrd="0" destOrd="0" presId="urn:microsoft.com/office/officeart/2005/8/layout/process3"/>
    <dgm:cxn modelId="{1630BC87-FE76-4D33-8D2E-A4F5E4EF717E}" type="presOf" srcId="{F8005FA6-2BDB-474C-983D-0F42F3AEAE26}" destId="{81492379-D5B4-44CF-86D5-ECC1BA419BC8}" srcOrd="1" destOrd="0" presId="urn:microsoft.com/office/officeart/2005/8/layout/process3"/>
    <dgm:cxn modelId="{3708A589-5B6B-403F-87FE-BF01013FF7E7}" type="presOf" srcId="{D68E86C7-0D84-4A66-AADC-5B7EFF1D6C09}" destId="{B98907EC-EA8F-48FB-819F-DDCADD26D58E}" srcOrd="0" destOrd="0" presId="urn:microsoft.com/office/officeart/2005/8/layout/process3"/>
    <dgm:cxn modelId="{F1014F8A-E14D-4030-94D7-8D2A8E2E5731}" type="presOf" srcId="{D68E86C7-0D84-4A66-AADC-5B7EFF1D6C09}" destId="{61A80A5F-6C94-43D7-AAD6-3A55324C6486}" srcOrd="1" destOrd="0" presId="urn:microsoft.com/office/officeart/2005/8/layout/process3"/>
    <dgm:cxn modelId="{8B59808A-C1A8-4084-A457-FC752D8F0F43}" srcId="{D4E011AE-F9AF-40FA-9CB0-A499971855F0}" destId="{46F9BCB0-103F-456E-9D64-34F4821974BE}" srcOrd="0" destOrd="0" parTransId="{C1C82301-E451-4131-B2BB-223A4E7B9570}" sibTransId="{2AE37CD2-EA0C-49DA-84F3-AC4065195C8E}"/>
    <dgm:cxn modelId="{17495D8F-0AE5-422C-B8E0-9CCCB88702D2}" type="presOf" srcId="{2326D2D5-37F5-4A6A-9458-8609814F1643}" destId="{62962310-83FE-4EBB-81A1-63DFD28C648B}" srcOrd="0" destOrd="1" presId="urn:microsoft.com/office/officeart/2005/8/layout/process3"/>
    <dgm:cxn modelId="{2D44B29A-9B45-4B85-B574-77CCBFD847EE}" type="presOf" srcId="{AD054563-DE1F-4907-B92F-A47E9626A512}" destId="{0A5C45DF-AA44-4319-89AC-B9D2A246B15F}" srcOrd="1" destOrd="0" presId="urn:microsoft.com/office/officeart/2005/8/layout/process3"/>
    <dgm:cxn modelId="{EAA9FC9E-B8DF-48F3-B760-FBC388373E35}" type="presOf" srcId="{46F9BCB0-103F-456E-9D64-34F4821974BE}" destId="{A5EDDA27-6727-4A8A-9E5D-1D98EC304E11}" srcOrd="1" destOrd="0" presId="urn:microsoft.com/office/officeart/2005/8/layout/process3"/>
    <dgm:cxn modelId="{21367DA6-1819-4660-BAD6-066D213AC763}" type="presOf" srcId="{D4E011AE-F9AF-40FA-9CB0-A499971855F0}" destId="{2A85DC38-66F3-42DC-B9D9-6C5BEE09890D}" srcOrd="0" destOrd="0" presId="urn:microsoft.com/office/officeart/2005/8/layout/process3"/>
    <dgm:cxn modelId="{95B234AD-8DB7-456A-8DCD-AD6EA267B317}" srcId="{087F9974-D007-40F6-83CA-3867C124E60A}" destId="{7E55A0F7-4461-4182-BCFF-C1F8B02B1642}" srcOrd="2" destOrd="0" parTransId="{70A1266D-9793-47C5-9EF4-0F25B4E870A7}" sibTransId="{17DC2184-591A-4A4B-B16B-C72487B206AD}"/>
    <dgm:cxn modelId="{2BBF9BAF-DC86-4037-8877-ED4BC9C4420A}" srcId="{AD054563-DE1F-4907-B92F-A47E9626A512}" destId="{EF6ADA29-A0BC-44B6-9A67-E9EC3FC79640}" srcOrd="0" destOrd="0" parTransId="{C4705363-EEEC-48BC-8600-EA59D2E6DF37}" sibTransId="{9101F497-CF94-42C7-BF37-B2F3E4088C75}"/>
    <dgm:cxn modelId="{264FF8B6-6643-491B-AC84-112CB30FDF13}" type="presOf" srcId="{30EBAE50-5D87-4A97-83BF-8D9E0B7F7B70}" destId="{60699367-DF79-4025-AA2C-7153085EDCA9}" srcOrd="0" destOrd="0" presId="urn:microsoft.com/office/officeart/2005/8/layout/process3"/>
    <dgm:cxn modelId="{C7A20EC1-E2C6-452D-BC28-651404D465DF}" type="presOf" srcId="{2AE37CD2-EA0C-49DA-84F3-AC4065195C8E}" destId="{265878AF-0D5E-43AE-A330-BE543470B0B5}" srcOrd="0" destOrd="0" presId="urn:microsoft.com/office/officeart/2005/8/layout/process3"/>
    <dgm:cxn modelId="{E7B256C2-C463-4DDB-980C-740760E65CE9}" srcId="{689DCA34-B85F-444C-B2CA-77A7DC317059}" destId="{2D11271E-9A7F-427C-B938-E9588800FF5B}" srcOrd="1" destOrd="0" parTransId="{067567A1-13ED-43BD-B816-5257AD3637EF}" sibTransId="{5548D58D-102A-4A76-A99E-1ACDF9AB5468}"/>
    <dgm:cxn modelId="{975612CB-7C24-4023-BEBB-BF6667537F9F}" srcId="{46F9BCB0-103F-456E-9D64-34F4821974BE}" destId="{6B39CF47-7304-4333-B950-6BCA73685C1C}" srcOrd="1" destOrd="0" parTransId="{C3FC2C9B-36D3-43B9-B520-11545C441E2C}" sibTransId="{B6F4C2DA-841D-4275-AF9B-A321285FB5E1}"/>
    <dgm:cxn modelId="{B0AE54CD-60AB-4CD8-A3FF-DF64D809C8D0}" type="presOf" srcId="{44575855-50B9-4332-ADE6-EFBE3A301222}" destId="{D74D56EF-EB9E-4519-AE8F-FA1793330409}" srcOrd="0" destOrd="0" presId="urn:microsoft.com/office/officeart/2005/8/layout/process3"/>
    <dgm:cxn modelId="{1DC041F0-1FCE-4A5D-8C2A-092264426F38}" type="presOf" srcId="{F8005FA6-2BDB-474C-983D-0F42F3AEAE26}" destId="{E405855D-B74F-464C-BE90-EAB73291446F}" srcOrd="0" destOrd="0" presId="urn:microsoft.com/office/officeart/2005/8/layout/process3"/>
    <dgm:cxn modelId="{DB24E1F6-4B91-4F7E-AD7C-7AFCF0514EB0}" srcId="{46F9BCB0-103F-456E-9D64-34F4821974BE}" destId="{B5622A22-2FCE-4EFA-9D47-183A6B7401EE}" srcOrd="2" destOrd="0" parTransId="{9EF988E8-34C1-4520-80D5-691EA50F9CE3}" sibTransId="{6B92042F-5DF0-4D9B-AA60-F0A91BC856DF}"/>
    <dgm:cxn modelId="{728A7CFA-CC96-4E75-9133-BA6EE8D73BB0}" srcId="{D4E011AE-F9AF-40FA-9CB0-A499971855F0}" destId="{689DCA34-B85F-444C-B2CA-77A7DC317059}" srcOrd="1" destOrd="0" parTransId="{9E398AEB-F995-4E38-99B2-6EDF4BF149F2}" sibTransId="{F8005FA6-2BDB-474C-983D-0F42F3AEAE26}"/>
    <dgm:cxn modelId="{CD9400FF-CD45-4D2D-A21A-F6826ADE3437}" type="presOf" srcId="{46F9BCB0-103F-456E-9D64-34F4821974BE}" destId="{C9EC2716-1289-4966-B91F-38DF9EB4B47C}" srcOrd="0" destOrd="0" presId="urn:microsoft.com/office/officeart/2005/8/layout/process3"/>
    <dgm:cxn modelId="{8FE8FEA8-BC24-416F-9C88-3F94C1CE7DE5}" type="presParOf" srcId="{2A85DC38-66F3-42DC-B9D9-6C5BEE09890D}" destId="{4DE0F97F-9DDF-4CB2-BF70-64C368F6C6BA}" srcOrd="0" destOrd="0" presId="urn:microsoft.com/office/officeart/2005/8/layout/process3"/>
    <dgm:cxn modelId="{30F0E0E1-5BF2-4D8E-B8B1-EBC08C02CCEC}" type="presParOf" srcId="{4DE0F97F-9DDF-4CB2-BF70-64C368F6C6BA}" destId="{C9EC2716-1289-4966-B91F-38DF9EB4B47C}" srcOrd="0" destOrd="0" presId="urn:microsoft.com/office/officeart/2005/8/layout/process3"/>
    <dgm:cxn modelId="{D6D91BF1-F19D-47C7-9B70-9DAFD3823FD8}" type="presParOf" srcId="{4DE0F97F-9DDF-4CB2-BF70-64C368F6C6BA}" destId="{A5EDDA27-6727-4A8A-9E5D-1D98EC304E11}" srcOrd="1" destOrd="0" presId="urn:microsoft.com/office/officeart/2005/8/layout/process3"/>
    <dgm:cxn modelId="{9727CC0D-D922-4EC1-A332-92CA450DF0FA}" type="presParOf" srcId="{4DE0F97F-9DDF-4CB2-BF70-64C368F6C6BA}" destId="{D74D56EF-EB9E-4519-AE8F-FA1793330409}" srcOrd="2" destOrd="0" presId="urn:microsoft.com/office/officeart/2005/8/layout/process3"/>
    <dgm:cxn modelId="{91EC8613-9FF4-44EE-A6CA-E73DF3D53E47}" type="presParOf" srcId="{2A85DC38-66F3-42DC-B9D9-6C5BEE09890D}" destId="{265878AF-0D5E-43AE-A330-BE543470B0B5}" srcOrd="1" destOrd="0" presId="urn:microsoft.com/office/officeart/2005/8/layout/process3"/>
    <dgm:cxn modelId="{7BFEAF5A-9851-4526-8EBA-5FC36FD955E9}" type="presParOf" srcId="{265878AF-0D5E-43AE-A330-BE543470B0B5}" destId="{E64D1823-F48C-4FDE-899E-644D640A898B}" srcOrd="0" destOrd="0" presId="urn:microsoft.com/office/officeart/2005/8/layout/process3"/>
    <dgm:cxn modelId="{875E23B1-2A00-4D6E-AEB9-8DDC7D862776}" type="presParOf" srcId="{2A85DC38-66F3-42DC-B9D9-6C5BEE09890D}" destId="{6640CF8C-FAB5-4771-B988-D64FF808DB0B}" srcOrd="2" destOrd="0" presId="urn:microsoft.com/office/officeart/2005/8/layout/process3"/>
    <dgm:cxn modelId="{EA87249F-D95C-491B-A692-829ED955442A}" type="presParOf" srcId="{6640CF8C-FAB5-4771-B988-D64FF808DB0B}" destId="{E6A8D1B7-2493-4407-887F-E2EA5CE050E1}" srcOrd="0" destOrd="0" presId="urn:microsoft.com/office/officeart/2005/8/layout/process3"/>
    <dgm:cxn modelId="{38581AA9-FE10-4340-B290-E44058FEFA15}" type="presParOf" srcId="{6640CF8C-FAB5-4771-B988-D64FF808DB0B}" destId="{623318C6-7681-4CD6-8199-AB2FBDDC79BF}" srcOrd="1" destOrd="0" presId="urn:microsoft.com/office/officeart/2005/8/layout/process3"/>
    <dgm:cxn modelId="{54133AE4-560C-4909-93A5-F1FEFCB0C716}" type="presParOf" srcId="{6640CF8C-FAB5-4771-B988-D64FF808DB0B}" destId="{60699367-DF79-4025-AA2C-7153085EDCA9}" srcOrd="2" destOrd="0" presId="urn:microsoft.com/office/officeart/2005/8/layout/process3"/>
    <dgm:cxn modelId="{6A5CCB80-ED60-4C78-B634-030FD48FF64C}" type="presParOf" srcId="{2A85DC38-66F3-42DC-B9D9-6C5BEE09890D}" destId="{E405855D-B74F-464C-BE90-EAB73291446F}" srcOrd="3" destOrd="0" presId="urn:microsoft.com/office/officeart/2005/8/layout/process3"/>
    <dgm:cxn modelId="{419FD971-26E5-44D8-9AF7-5518E5EC3A04}" type="presParOf" srcId="{E405855D-B74F-464C-BE90-EAB73291446F}" destId="{81492379-D5B4-44CF-86D5-ECC1BA419BC8}" srcOrd="0" destOrd="0" presId="urn:microsoft.com/office/officeart/2005/8/layout/process3"/>
    <dgm:cxn modelId="{BC563E7E-D15D-4DAC-B9BA-D87CC74932BE}" type="presParOf" srcId="{2A85DC38-66F3-42DC-B9D9-6C5BEE09890D}" destId="{CA6A5455-F1B6-4B49-98F2-9EE302D9AE32}" srcOrd="4" destOrd="0" presId="urn:microsoft.com/office/officeart/2005/8/layout/process3"/>
    <dgm:cxn modelId="{C2F5C323-FBE5-4959-BBB4-C359ABC83287}" type="presParOf" srcId="{CA6A5455-F1B6-4B49-98F2-9EE302D9AE32}" destId="{2C124B54-E675-43A1-8975-F6D787B4CF2D}" srcOrd="0" destOrd="0" presId="urn:microsoft.com/office/officeart/2005/8/layout/process3"/>
    <dgm:cxn modelId="{46D64AC8-F342-4816-91A0-C2245FFB56DC}" type="presParOf" srcId="{CA6A5455-F1B6-4B49-98F2-9EE302D9AE32}" destId="{0B0F5CCA-CC7E-4605-BE2B-243921FD4A3C}" srcOrd="1" destOrd="0" presId="urn:microsoft.com/office/officeart/2005/8/layout/process3"/>
    <dgm:cxn modelId="{BDE7EEE0-F76F-4A6C-92E7-8A93D4E67B2E}" type="presParOf" srcId="{CA6A5455-F1B6-4B49-98F2-9EE302D9AE32}" destId="{62962310-83FE-4EBB-81A1-63DFD28C648B}" srcOrd="2" destOrd="0" presId="urn:microsoft.com/office/officeart/2005/8/layout/process3"/>
    <dgm:cxn modelId="{EA133516-6C15-469A-83C5-13A7BFB0860D}" type="presParOf" srcId="{2A85DC38-66F3-42DC-B9D9-6C5BEE09890D}" destId="{B98907EC-EA8F-48FB-819F-DDCADD26D58E}" srcOrd="5" destOrd="0" presId="urn:microsoft.com/office/officeart/2005/8/layout/process3"/>
    <dgm:cxn modelId="{9256C65D-9CED-4CF3-9CB2-C4CF8F8E4EED}" type="presParOf" srcId="{B98907EC-EA8F-48FB-819F-DDCADD26D58E}" destId="{61A80A5F-6C94-43D7-AAD6-3A55324C6486}" srcOrd="0" destOrd="0" presId="urn:microsoft.com/office/officeart/2005/8/layout/process3"/>
    <dgm:cxn modelId="{588571C4-9B49-444B-B227-F98557CF71E0}" type="presParOf" srcId="{2A85DC38-66F3-42DC-B9D9-6C5BEE09890D}" destId="{9DDD2D8F-E417-4E11-BD92-BFC91F3C5F2D}" srcOrd="6" destOrd="0" presId="urn:microsoft.com/office/officeart/2005/8/layout/process3"/>
    <dgm:cxn modelId="{EC18A44D-ECFB-4F65-848E-3A04D9CE0EF1}" type="presParOf" srcId="{9DDD2D8F-E417-4E11-BD92-BFC91F3C5F2D}" destId="{C5EFCE0E-4E93-4ED0-B003-2F966BF8A05E}" srcOrd="0" destOrd="0" presId="urn:microsoft.com/office/officeart/2005/8/layout/process3"/>
    <dgm:cxn modelId="{21808151-A2B4-4D79-A268-70707D30034C}" type="presParOf" srcId="{9DDD2D8F-E417-4E11-BD92-BFC91F3C5F2D}" destId="{0A5C45DF-AA44-4319-89AC-B9D2A246B15F}" srcOrd="1" destOrd="0" presId="urn:microsoft.com/office/officeart/2005/8/layout/process3"/>
    <dgm:cxn modelId="{78DCF96C-0554-4614-8CF6-7808326E80F3}" type="presParOf" srcId="{9DDD2D8F-E417-4E11-BD92-BFC91F3C5F2D}" destId="{6B1B4442-12F0-41D9-9096-B87D4AEB2490}"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25A0FC-CFAA-4315-B89E-6278210458AB}">
      <dsp:nvSpPr>
        <dsp:cNvPr id="0" name=""/>
        <dsp:cNvSpPr/>
      </dsp:nvSpPr>
      <dsp:spPr>
        <a:xfrm>
          <a:off x="660149" y="365125"/>
          <a:ext cx="2433543" cy="2433543"/>
        </a:xfrm>
        <a:prstGeom prst="blockArc">
          <a:avLst>
            <a:gd name="adj1" fmla="val 11880000"/>
            <a:gd name="adj2" fmla="val 16200000"/>
            <a:gd name="adj3" fmla="val 4639"/>
          </a:avLst>
        </a:prstGeom>
        <a:solidFill>
          <a:srgbClr val="70AD47">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47BDA87E-6C19-4ADA-B0EC-EAB24E011EFA}">
      <dsp:nvSpPr>
        <dsp:cNvPr id="0" name=""/>
        <dsp:cNvSpPr/>
      </dsp:nvSpPr>
      <dsp:spPr>
        <a:xfrm>
          <a:off x="660149" y="365125"/>
          <a:ext cx="2433543" cy="2433543"/>
        </a:xfrm>
        <a:prstGeom prst="blockArc">
          <a:avLst>
            <a:gd name="adj1" fmla="val 7560000"/>
            <a:gd name="adj2" fmla="val 11880000"/>
            <a:gd name="adj3" fmla="val 4639"/>
          </a:avLst>
        </a:prstGeom>
        <a:solidFill>
          <a:srgbClr val="4472C4">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EA1AB5F8-CB87-411E-97A9-F47837EE7ACD}">
      <dsp:nvSpPr>
        <dsp:cNvPr id="0" name=""/>
        <dsp:cNvSpPr/>
      </dsp:nvSpPr>
      <dsp:spPr>
        <a:xfrm>
          <a:off x="660149" y="365125"/>
          <a:ext cx="2433543" cy="2433543"/>
        </a:xfrm>
        <a:prstGeom prst="blockArc">
          <a:avLst>
            <a:gd name="adj1" fmla="val 3240000"/>
            <a:gd name="adj2" fmla="val 7560000"/>
            <a:gd name="adj3" fmla="val 4639"/>
          </a:avLst>
        </a:prstGeom>
        <a:solidFill>
          <a:srgbClr val="FFC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56D20991-5A67-4C62-B361-BD192309D30D}">
      <dsp:nvSpPr>
        <dsp:cNvPr id="0" name=""/>
        <dsp:cNvSpPr/>
      </dsp:nvSpPr>
      <dsp:spPr>
        <a:xfrm>
          <a:off x="660149" y="365125"/>
          <a:ext cx="2433543" cy="2433543"/>
        </a:xfrm>
        <a:prstGeom prst="blockArc">
          <a:avLst>
            <a:gd name="adj1" fmla="val 20520000"/>
            <a:gd name="adj2" fmla="val 3240000"/>
            <a:gd name="adj3" fmla="val 4639"/>
          </a:avLst>
        </a:prstGeom>
        <a:solidFill>
          <a:srgbClr val="A5A5A5">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EEF2DBF8-1C43-4A3E-BA84-1F5DA0D1D01D}">
      <dsp:nvSpPr>
        <dsp:cNvPr id="0" name=""/>
        <dsp:cNvSpPr/>
      </dsp:nvSpPr>
      <dsp:spPr>
        <a:xfrm>
          <a:off x="660149" y="365125"/>
          <a:ext cx="2433543" cy="2433543"/>
        </a:xfrm>
        <a:prstGeom prst="blockArc">
          <a:avLst>
            <a:gd name="adj1" fmla="val 16200000"/>
            <a:gd name="adj2" fmla="val 20520000"/>
            <a:gd name="adj3" fmla="val 4639"/>
          </a:avLst>
        </a:prstGeom>
        <a:solidFill>
          <a:srgbClr val="ED7D31">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sp>
    <dsp:sp modelId="{EAFAC3A0-85C0-467E-AF9E-C027F43AFFB9}">
      <dsp:nvSpPr>
        <dsp:cNvPr id="0" name=""/>
        <dsp:cNvSpPr/>
      </dsp:nvSpPr>
      <dsp:spPr>
        <a:xfrm>
          <a:off x="1316960" y="1021936"/>
          <a:ext cx="1119920" cy="1119920"/>
        </a:xfrm>
        <a:prstGeom prst="ellipse">
          <a:avLst/>
        </a:prstGeom>
        <a:solidFill>
          <a:srgbClr val="5B9BD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nl-NL" sz="1200" kern="1200" dirty="0">
              <a:solidFill>
                <a:sysClr val="window" lastClr="FFFFFF"/>
              </a:solidFill>
              <a:latin typeface="Calibri" panose="020F0502020204030204"/>
              <a:ea typeface="+mn-ea"/>
              <a:cs typeface="+mn-cs"/>
            </a:rPr>
            <a:t>Regie</a:t>
          </a:r>
        </a:p>
      </dsp:txBody>
      <dsp:txXfrm>
        <a:off x="1480968" y="1185944"/>
        <a:ext cx="791904" cy="791904"/>
      </dsp:txXfrm>
    </dsp:sp>
    <dsp:sp modelId="{99731FA1-6F24-41BF-BD00-6B1D1FE93551}">
      <dsp:nvSpPr>
        <dsp:cNvPr id="0" name=""/>
        <dsp:cNvSpPr/>
      </dsp:nvSpPr>
      <dsp:spPr>
        <a:xfrm>
          <a:off x="1484948" y="1374"/>
          <a:ext cx="783944" cy="783944"/>
        </a:xfrm>
        <a:prstGeom prst="ellipse">
          <a:avLst/>
        </a:prstGeom>
        <a:solidFill>
          <a:srgbClr val="ED7D31">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311150">
            <a:lnSpc>
              <a:spcPct val="90000"/>
            </a:lnSpc>
            <a:spcBef>
              <a:spcPct val="0"/>
            </a:spcBef>
            <a:spcAft>
              <a:spcPct val="35000"/>
            </a:spcAft>
            <a:buNone/>
          </a:pPr>
          <a:endParaRPr lang="nl-NL" sz="700" kern="1200" dirty="0">
            <a:solidFill>
              <a:sysClr val="window" lastClr="FFFFFF"/>
            </a:solidFill>
            <a:latin typeface="Calibri" panose="020F0502020204030204"/>
            <a:ea typeface="+mn-ea"/>
            <a:cs typeface="+mn-cs"/>
          </a:endParaRPr>
        </a:p>
        <a:p>
          <a:pPr marL="0" lvl="0" indent="0" algn="ctr" defTabSz="311150">
            <a:lnSpc>
              <a:spcPct val="90000"/>
            </a:lnSpc>
            <a:spcBef>
              <a:spcPct val="0"/>
            </a:spcBef>
            <a:spcAft>
              <a:spcPct val="35000"/>
            </a:spcAft>
            <a:buNone/>
          </a:pPr>
          <a:r>
            <a:rPr lang="nl-NL" sz="700" kern="1200" dirty="0">
              <a:solidFill>
                <a:sysClr val="window" lastClr="FFFFFF"/>
              </a:solidFill>
              <a:latin typeface="Calibri" panose="020F0502020204030204"/>
              <a:ea typeface="+mn-ea"/>
              <a:cs typeface="+mn-cs"/>
            </a:rPr>
            <a:t>Security Log Management</a:t>
          </a:r>
        </a:p>
        <a:p>
          <a:pPr marL="0" lvl="0" indent="0" algn="ctr" defTabSz="311150">
            <a:lnSpc>
              <a:spcPct val="90000"/>
            </a:lnSpc>
            <a:spcBef>
              <a:spcPct val="0"/>
            </a:spcBef>
            <a:spcAft>
              <a:spcPct val="35000"/>
            </a:spcAft>
            <a:buNone/>
          </a:pPr>
          <a:endParaRPr lang="nl-NL" sz="700" kern="1200" dirty="0">
            <a:solidFill>
              <a:sysClr val="window" lastClr="FFFFFF"/>
            </a:solidFill>
            <a:latin typeface="Calibri" panose="020F0502020204030204"/>
            <a:ea typeface="+mn-ea"/>
            <a:cs typeface="+mn-cs"/>
          </a:endParaRPr>
        </a:p>
        <a:p>
          <a:pPr marL="0" lvl="0" indent="0" algn="ctr" defTabSz="311150">
            <a:lnSpc>
              <a:spcPct val="90000"/>
            </a:lnSpc>
            <a:spcBef>
              <a:spcPct val="0"/>
            </a:spcBef>
            <a:spcAft>
              <a:spcPct val="35000"/>
            </a:spcAft>
            <a:buNone/>
          </a:pPr>
          <a:r>
            <a:rPr lang="nl-NL" sz="700" kern="1200" dirty="0">
              <a:solidFill>
                <a:sysClr val="window" lastClr="FFFFFF"/>
              </a:solidFill>
              <a:latin typeface="Calibri" panose="020F0502020204030204"/>
              <a:ea typeface="+mn-ea"/>
              <a:cs typeface="+mn-cs"/>
            </a:rPr>
            <a:t>FTE:</a:t>
          </a:r>
        </a:p>
      </dsp:txBody>
      <dsp:txXfrm>
        <a:off x="1599754" y="116180"/>
        <a:ext cx="554332" cy="554332"/>
      </dsp:txXfrm>
    </dsp:sp>
    <dsp:sp modelId="{D591C00A-0E81-471C-A63F-36021AF961C6}">
      <dsp:nvSpPr>
        <dsp:cNvPr id="0" name=""/>
        <dsp:cNvSpPr/>
      </dsp:nvSpPr>
      <dsp:spPr>
        <a:xfrm>
          <a:off x="2615326" y="822642"/>
          <a:ext cx="783944" cy="783944"/>
        </a:xfrm>
        <a:prstGeom prst="ellipse">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311150">
            <a:lnSpc>
              <a:spcPct val="90000"/>
            </a:lnSpc>
            <a:spcBef>
              <a:spcPct val="0"/>
            </a:spcBef>
            <a:spcAft>
              <a:spcPct val="35000"/>
            </a:spcAft>
            <a:buNone/>
          </a:pPr>
          <a:endParaRPr lang="nl-NL" sz="700" kern="1200" dirty="0">
            <a:solidFill>
              <a:sysClr val="window" lastClr="FFFFFF"/>
            </a:solidFill>
            <a:latin typeface="Calibri" panose="020F0502020204030204"/>
            <a:ea typeface="+mn-ea"/>
            <a:cs typeface="+mn-cs"/>
          </a:endParaRPr>
        </a:p>
        <a:p>
          <a:pPr marL="0" lvl="0" indent="0" algn="ctr" defTabSz="311150">
            <a:lnSpc>
              <a:spcPct val="90000"/>
            </a:lnSpc>
            <a:spcBef>
              <a:spcPct val="0"/>
            </a:spcBef>
            <a:spcAft>
              <a:spcPct val="35000"/>
            </a:spcAft>
            <a:buNone/>
          </a:pPr>
          <a:r>
            <a:rPr lang="nl-NL" sz="700" kern="1200" dirty="0">
              <a:solidFill>
                <a:sysClr val="window" lastClr="FFFFFF"/>
              </a:solidFill>
              <a:latin typeface="Calibri" panose="020F0502020204030204"/>
              <a:ea typeface="+mn-ea"/>
              <a:cs typeface="+mn-cs"/>
            </a:rPr>
            <a:t>Kwetsbaarheden Beheer</a:t>
          </a:r>
        </a:p>
        <a:p>
          <a:pPr marL="0" lvl="0" indent="0" algn="ctr" defTabSz="311150">
            <a:lnSpc>
              <a:spcPct val="90000"/>
            </a:lnSpc>
            <a:spcBef>
              <a:spcPct val="0"/>
            </a:spcBef>
            <a:spcAft>
              <a:spcPct val="35000"/>
            </a:spcAft>
            <a:buNone/>
          </a:pPr>
          <a:endParaRPr lang="nl-NL" sz="700" kern="1200" dirty="0">
            <a:solidFill>
              <a:sysClr val="window" lastClr="FFFFFF"/>
            </a:solidFill>
            <a:latin typeface="Calibri" panose="020F0502020204030204"/>
            <a:ea typeface="+mn-ea"/>
            <a:cs typeface="+mn-cs"/>
          </a:endParaRPr>
        </a:p>
        <a:p>
          <a:pPr marL="0" lvl="0" indent="0" algn="ctr" defTabSz="311150">
            <a:lnSpc>
              <a:spcPct val="90000"/>
            </a:lnSpc>
            <a:spcBef>
              <a:spcPct val="0"/>
            </a:spcBef>
            <a:spcAft>
              <a:spcPct val="35000"/>
            </a:spcAft>
            <a:buNone/>
          </a:pPr>
          <a:r>
            <a:rPr lang="nl-NL" sz="700" kern="1200" dirty="0">
              <a:solidFill>
                <a:sysClr val="window" lastClr="FFFFFF"/>
              </a:solidFill>
              <a:latin typeface="Calibri" panose="020F0502020204030204"/>
              <a:ea typeface="+mn-ea"/>
              <a:cs typeface="+mn-cs"/>
            </a:rPr>
            <a:t>FTE:</a:t>
          </a:r>
        </a:p>
      </dsp:txBody>
      <dsp:txXfrm>
        <a:off x="2730132" y="937448"/>
        <a:ext cx="554332" cy="554332"/>
      </dsp:txXfrm>
    </dsp:sp>
    <dsp:sp modelId="{2ACD5973-200C-4AE0-BB07-67E92A6A58B6}">
      <dsp:nvSpPr>
        <dsp:cNvPr id="0" name=""/>
        <dsp:cNvSpPr/>
      </dsp:nvSpPr>
      <dsp:spPr>
        <a:xfrm>
          <a:off x="2183560" y="2151481"/>
          <a:ext cx="783944" cy="783944"/>
        </a:xfrm>
        <a:prstGeom prst="ellipse">
          <a:avLst/>
        </a:prstGeom>
        <a:solidFill>
          <a:srgbClr val="FFC000">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311150">
            <a:lnSpc>
              <a:spcPct val="90000"/>
            </a:lnSpc>
            <a:spcBef>
              <a:spcPct val="0"/>
            </a:spcBef>
            <a:spcAft>
              <a:spcPct val="35000"/>
            </a:spcAft>
            <a:buNone/>
          </a:pPr>
          <a:endParaRPr lang="nl-NL" sz="700" kern="1200" dirty="0">
            <a:solidFill>
              <a:sysClr val="window" lastClr="FFFFFF"/>
            </a:solidFill>
            <a:latin typeface="Calibri" panose="020F0502020204030204"/>
            <a:ea typeface="+mn-ea"/>
            <a:cs typeface="+mn-cs"/>
          </a:endParaRPr>
        </a:p>
        <a:p>
          <a:pPr marL="0" lvl="0" indent="0" algn="ctr" defTabSz="311150">
            <a:lnSpc>
              <a:spcPct val="90000"/>
            </a:lnSpc>
            <a:spcBef>
              <a:spcPct val="0"/>
            </a:spcBef>
            <a:spcAft>
              <a:spcPct val="35000"/>
            </a:spcAft>
            <a:buNone/>
          </a:pPr>
          <a:r>
            <a:rPr lang="nl-NL" sz="700" kern="1200" dirty="0">
              <a:solidFill>
                <a:sysClr val="window" lastClr="FFFFFF"/>
              </a:solidFill>
              <a:latin typeface="Calibri" panose="020F0502020204030204"/>
              <a:ea typeface="+mn-ea"/>
              <a:cs typeface="+mn-cs"/>
            </a:rPr>
            <a:t>Incident Response</a:t>
          </a:r>
        </a:p>
        <a:p>
          <a:pPr marL="0" lvl="0" indent="0" algn="ctr" defTabSz="311150">
            <a:lnSpc>
              <a:spcPct val="90000"/>
            </a:lnSpc>
            <a:spcBef>
              <a:spcPct val="0"/>
            </a:spcBef>
            <a:spcAft>
              <a:spcPct val="35000"/>
            </a:spcAft>
            <a:buNone/>
          </a:pPr>
          <a:endParaRPr lang="nl-NL" sz="700" kern="1200" dirty="0">
            <a:solidFill>
              <a:sysClr val="window" lastClr="FFFFFF"/>
            </a:solidFill>
            <a:latin typeface="Calibri" panose="020F0502020204030204"/>
            <a:ea typeface="+mn-ea"/>
            <a:cs typeface="+mn-cs"/>
          </a:endParaRPr>
        </a:p>
        <a:p>
          <a:pPr marL="0" lvl="0" indent="0" algn="ctr" defTabSz="311150">
            <a:lnSpc>
              <a:spcPct val="90000"/>
            </a:lnSpc>
            <a:spcBef>
              <a:spcPct val="0"/>
            </a:spcBef>
            <a:spcAft>
              <a:spcPct val="35000"/>
            </a:spcAft>
            <a:buNone/>
          </a:pPr>
          <a:r>
            <a:rPr lang="nl-NL" sz="700" kern="1200" dirty="0">
              <a:solidFill>
                <a:sysClr val="window" lastClr="FFFFFF"/>
              </a:solidFill>
              <a:latin typeface="Calibri" panose="020F0502020204030204"/>
              <a:ea typeface="+mn-ea"/>
              <a:cs typeface="+mn-cs"/>
            </a:rPr>
            <a:t>FTE:</a:t>
          </a:r>
        </a:p>
      </dsp:txBody>
      <dsp:txXfrm>
        <a:off x="2298366" y="2266287"/>
        <a:ext cx="554332" cy="554332"/>
      </dsp:txXfrm>
    </dsp:sp>
    <dsp:sp modelId="{E3704314-D2D4-4541-AE15-EEC7FD9BCF02}">
      <dsp:nvSpPr>
        <dsp:cNvPr id="0" name=""/>
        <dsp:cNvSpPr/>
      </dsp:nvSpPr>
      <dsp:spPr>
        <a:xfrm>
          <a:off x="786336" y="2151481"/>
          <a:ext cx="783944" cy="783944"/>
        </a:xfrm>
        <a:prstGeom prst="ellipse">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311150">
            <a:lnSpc>
              <a:spcPct val="90000"/>
            </a:lnSpc>
            <a:spcBef>
              <a:spcPct val="0"/>
            </a:spcBef>
            <a:spcAft>
              <a:spcPct val="35000"/>
            </a:spcAft>
            <a:buNone/>
          </a:pPr>
          <a:endParaRPr lang="nl-NL" sz="700" kern="1200" dirty="0">
            <a:solidFill>
              <a:sysClr val="window" lastClr="FFFFFF"/>
            </a:solidFill>
            <a:latin typeface="Calibri" panose="020F0502020204030204"/>
            <a:ea typeface="+mn-ea"/>
            <a:cs typeface="+mn-cs"/>
          </a:endParaRPr>
        </a:p>
        <a:p>
          <a:pPr marL="0" lvl="0" indent="0" algn="ctr" defTabSz="311150">
            <a:lnSpc>
              <a:spcPct val="90000"/>
            </a:lnSpc>
            <a:spcBef>
              <a:spcPct val="0"/>
            </a:spcBef>
            <a:spcAft>
              <a:spcPct val="35000"/>
            </a:spcAft>
            <a:buNone/>
          </a:pPr>
          <a:r>
            <a:rPr lang="nl-NL" sz="700" kern="1200" dirty="0">
              <a:solidFill>
                <a:sysClr val="window" lastClr="FFFFFF"/>
              </a:solidFill>
              <a:latin typeface="Calibri" panose="020F0502020204030204"/>
              <a:ea typeface="+mn-ea"/>
              <a:cs typeface="+mn-cs"/>
            </a:rPr>
            <a:t>Monitoring &amp; Detectie</a:t>
          </a:r>
        </a:p>
        <a:p>
          <a:pPr marL="0" lvl="0" indent="0" algn="ctr" defTabSz="311150">
            <a:lnSpc>
              <a:spcPct val="90000"/>
            </a:lnSpc>
            <a:spcBef>
              <a:spcPct val="0"/>
            </a:spcBef>
            <a:spcAft>
              <a:spcPct val="35000"/>
            </a:spcAft>
            <a:buNone/>
          </a:pPr>
          <a:endParaRPr lang="nl-NL" sz="700" kern="1200" dirty="0">
            <a:solidFill>
              <a:sysClr val="window" lastClr="FFFFFF"/>
            </a:solidFill>
            <a:latin typeface="Calibri" panose="020F0502020204030204"/>
            <a:ea typeface="+mn-ea"/>
            <a:cs typeface="+mn-cs"/>
          </a:endParaRPr>
        </a:p>
        <a:p>
          <a:pPr marL="0" lvl="0" indent="0" algn="ctr" defTabSz="311150">
            <a:lnSpc>
              <a:spcPct val="90000"/>
            </a:lnSpc>
            <a:spcBef>
              <a:spcPct val="0"/>
            </a:spcBef>
            <a:spcAft>
              <a:spcPct val="35000"/>
            </a:spcAft>
            <a:buNone/>
          </a:pPr>
          <a:r>
            <a:rPr lang="nl-NL" sz="700" kern="1200" dirty="0">
              <a:solidFill>
                <a:sysClr val="window" lastClr="FFFFFF"/>
              </a:solidFill>
              <a:latin typeface="Calibri" panose="020F0502020204030204"/>
              <a:ea typeface="+mn-ea"/>
              <a:cs typeface="+mn-cs"/>
            </a:rPr>
            <a:t>FTE:</a:t>
          </a:r>
        </a:p>
      </dsp:txBody>
      <dsp:txXfrm>
        <a:off x="901142" y="2266287"/>
        <a:ext cx="554332" cy="554332"/>
      </dsp:txXfrm>
    </dsp:sp>
    <dsp:sp modelId="{C683F8DD-C2CD-44DC-B867-BFB565D0950F}">
      <dsp:nvSpPr>
        <dsp:cNvPr id="0" name=""/>
        <dsp:cNvSpPr/>
      </dsp:nvSpPr>
      <dsp:spPr>
        <a:xfrm>
          <a:off x="354570" y="822642"/>
          <a:ext cx="783944" cy="783944"/>
        </a:xfrm>
        <a:prstGeom prst="ellipse">
          <a:avLst/>
        </a:prstGeom>
        <a:solidFill>
          <a:srgbClr val="70AD47">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311150">
            <a:lnSpc>
              <a:spcPct val="90000"/>
            </a:lnSpc>
            <a:spcBef>
              <a:spcPct val="0"/>
            </a:spcBef>
            <a:spcAft>
              <a:spcPct val="35000"/>
            </a:spcAft>
            <a:buNone/>
          </a:pPr>
          <a:r>
            <a:rPr lang="nl-NL" sz="700" kern="1200" dirty="0" err="1">
              <a:solidFill>
                <a:sysClr val="window" lastClr="FFFFFF"/>
              </a:solidFill>
              <a:latin typeface="Calibri" panose="020F0502020204030204"/>
              <a:ea typeface="+mn-ea"/>
              <a:cs typeface="+mn-cs"/>
            </a:rPr>
            <a:t>Threat</a:t>
          </a:r>
          <a:r>
            <a:rPr lang="nl-NL" sz="700" kern="1200" dirty="0">
              <a:solidFill>
                <a:sysClr val="window" lastClr="FFFFFF"/>
              </a:solidFill>
              <a:latin typeface="Calibri" panose="020F0502020204030204"/>
              <a:ea typeface="+mn-ea"/>
              <a:cs typeface="+mn-cs"/>
            </a:rPr>
            <a:t> Intelligence</a:t>
          </a:r>
        </a:p>
        <a:p>
          <a:pPr marL="0" lvl="0" indent="0" algn="ctr" defTabSz="311150">
            <a:lnSpc>
              <a:spcPct val="90000"/>
            </a:lnSpc>
            <a:spcBef>
              <a:spcPct val="0"/>
            </a:spcBef>
            <a:spcAft>
              <a:spcPct val="35000"/>
            </a:spcAft>
            <a:buNone/>
          </a:pPr>
          <a:endParaRPr lang="nl-NL" sz="700" kern="1200" dirty="0">
            <a:solidFill>
              <a:sysClr val="window" lastClr="FFFFFF"/>
            </a:solidFill>
            <a:latin typeface="Calibri" panose="020F0502020204030204"/>
            <a:ea typeface="+mn-ea"/>
            <a:cs typeface="+mn-cs"/>
          </a:endParaRPr>
        </a:p>
        <a:p>
          <a:pPr marL="0" lvl="0" indent="0" algn="ctr" defTabSz="311150">
            <a:lnSpc>
              <a:spcPct val="90000"/>
            </a:lnSpc>
            <a:spcBef>
              <a:spcPct val="0"/>
            </a:spcBef>
            <a:spcAft>
              <a:spcPct val="35000"/>
            </a:spcAft>
            <a:buNone/>
          </a:pPr>
          <a:r>
            <a:rPr lang="nl-NL" sz="700" kern="1200" dirty="0">
              <a:solidFill>
                <a:sysClr val="window" lastClr="FFFFFF"/>
              </a:solidFill>
              <a:latin typeface="Calibri" panose="020F0502020204030204"/>
              <a:ea typeface="+mn-ea"/>
              <a:cs typeface="+mn-cs"/>
            </a:rPr>
            <a:t>FTE:</a:t>
          </a:r>
        </a:p>
      </dsp:txBody>
      <dsp:txXfrm>
        <a:off x="469376" y="937448"/>
        <a:ext cx="554332" cy="55433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2F2C34-62EC-C748-94AE-905245631D47}">
      <dsp:nvSpPr>
        <dsp:cNvPr id="0" name=""/>
        <dsp:cNvSpPr/>
      </dsp:nvSpPr>
      <dsp:spPr>
        <a:xfrm rot="5400000">
          <a:off x="1989700" y="-1161947"/>
          <a:ext cx="601570" cy="3078983"/>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266700">
            <a:lnSpc>
              <a:spcPct val="90000"/>
            </a:lnSpc>
            <a:spcBef>
              <a:spcPct val="0"/>
            </a:spcBef>
            <a:spcAft>
              <a:spcPct val="15000"/>
            </a:spcAft>
            <a:buChar char="•"/>
          </a:pPr>
          <a:r>
            <a:rPr lang="nl-NL" sz="600" kern="1200" noProof="0" dirty="0">
              <a:latin typeface="Verdana" panose="020B0604030504040204" pitchFamily="34" charset="0"/>
              <a:ea typeface="Verdana" panose="020B0604030504040204" pitchFamily="34" charset="0"/>
            </a:rPr>
            <a:t>Netwerk detectie</a:t>
          </a:r>
        </a:p>
        <a:p>
          <a:pPr marL="57150" lvl="1" indent="-57150" algn="l" defTabSz="266700">
            <a:lnSpc>
              <a:spcPct val="90000"/>
            </a:lnSpc>
            <a:spcBef>
              <a:spcPct val="0"/>
            </a:spcBef>
            <a:spcAft>
              <a:spcPct val="15000"/>
            </a:spcAft>
            <a:buChar char="•"/>
          </a:pPr>
          <a:r>
            <a:rPr lang="nl-NL" sz="600" kern="1200" noProof="0" dirty="0" err="1">
              <a:latin typeface="Verdana" panose="020B0604030504040204" pitchFamily="34" charset="0"/>
              <a:ea typeface="Verdana" panose="020B0604030504040204" pitchFamily="34" charset="0"/>
            </a:rPr>
            <a:t>Endpoint</a:t>
          </a:r>
          <a:r>
            <a:rPr lang="nl-NL" sz="600" kern="1200" noProof="0" dirty="0">
              <a:latin typeface="Verdana" panose="020B0604030504040204" pitchFamily="34" charset="0"/>
              <a:ea typeface="Verdana" panose="020B0604030504040204" pitchFamily="34" charset="0"/>
            </a:rPr>
            <a:t> detectie</a:t>
          </a:r>
        </a:p>
        <a:p>
          <a:pPr marL="57150" lvl="1" indent="-57150" algn="l" defTabSz="266700">
            <a:lnSpc>
              <a:spcPct val="90000"/>
            </a:lnSpc>
            <a:spcBef>
              <a:spcPct val="0"/>
            </a:spcBef>
            <a:spcAft>
              <a:spcPct val="15000"/>
            </a:spcAft>
            <a:buChar char="•"/>
          </a:pPr>
          <a:r>
            <a:rPr lang="nl-NL" sz="600" kern="1200" noProof="0" dirty="0">
              <a:latin typeface="Verdana" panose="020B0604030504040204" pitchFamily="34" charset="0"/>
              <a:ea typeface="Verdana" panose="020B0604030504040204" pitchFamily="34" charset="0"/>
            </a:rPr>
            <a:t>SIEM-</a:t>
          </a:r>
          <a:r>
            <a:rPr lang="nl-NL" sz="600" kern="1200" noProof="0" dirty="0" err="1">
              <a:latin typeface="Verdana" panose="020B0604030504040204" pitchFamily="34" charset="0"/>
              <a:ea typeface="Verdana" panose="020B0604030504040204" pitchFamily="34" charset="0"/>
            </a:rPr>
            <a:t>based</a:t>
          </a:r>
          <a:r>
            <a:rPr lang="nl-NL" sz="600" kern="1200" noProof="0" dirty="0">
              <a:latin typeface="Verdana" panose="020B0604030504040204" pitchFamily="34" charset="0"/>
              <a:ea typeface="Verdana" panose="020B0604030504040204" pitchFamily="34" charset="0"/>
            </a:rPr>
            <a:t> detectie</a:t>
          </a:r>
        </a:p>
      </dsp:txBody>
      <dsp:txXfrm rot="-5400000">
        <a:off x="750994" y="106125"/>
        <a:ext cx="3049617" cy="542838"/>
      </dsp:txXfrm>
    </dsp:sp>
    <dsp:sp modelId="{BFD66A58-AF12-8F4E-93C1-3D702039D7DC}">
      <dsp:nvSpPr>
        <dsp:cNvPr id="0" name=""/>
        <dsp:cNvSpPr/>
      </dsp:nvSpPr>
      <dsp:spPr>
        <a:xfrm>
          <a:off x="0" y="1563"/>
          <a:ext cx="756912" cy="75196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1430" rIns="22860" bIns="11430" numCol="1" spcCol="1270" anchor="ctr" anchorCtr="0">
          <a:noAutofit/>
        </a:bodyPr>
        <a:lstStyle/>
        <a:p>
          <a:pPr marL="0" lvl="0" indent="0" algn="ctr" defTabSz="266700">
            <a:lnSpc>
              <a:spcPct val="90000"/>
            </a:lnSpc>
            <a:spcBef>
              <a:spcPct val="0"/>
            </a:spcBef>
            <a:spcAft>
              <a:spcPct val="35000"/>
            </a:spcAft>
            <a:buNone/>
          </a:pPr>
          <a:r>
            <a:rPr lang="nl-NL" sz="600" b="1" kern="1200" noProof="0" dirty="0" err="1">
              <a:latin typeface="Verdana" panose="020B0604030504040204" pitchFamily="34" charset="0"/>
              <a:ea typeface="Verdana" panose="020B0604030504040204" pitchFamily="34" charset="0"/>
            </a:rPr>
            <a:t>Detection</a:t>
          </a:r>
          <a:endParaRPr lang="nl-NL" sz="600" b="1" kern="1200" noProof="0" dirty="0">
            <a:latin typeface="Verdana" panose="020B0604030504040204" pitchFamily="34" charset="0"/>
            <a:ea typeface="Verdana" panose="020B0604030504040204" pitchFamily="34" charset="0"/>
          </a:endParaRPr>
        </a:p>
      </dsp:txBody>
      <dsp:txXfrm>
        <a:off x="36708" y="38271"/>
        <a:ext cx="683496" cy="678546"/>
      </dsp:txXfrm>
    </dsp:sp>
    <dsp:sp modelId="{E1409E6F-5976-4843-A588-4E371D3A2E1C}">
      <dsp:nvSpPr>
        <dsp:cNvPr id="0" name=""/>
        <dsp:cNvSpPr/>
      </dsp:nvSpPr>
      <dsp:spPr>
        <a:xfrm rot="5400000">
          <a:off x="1989700" y="-372386"/>
          <a:ext cx="601570" cy="3078983"/>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266700">
            <a:lnSpc>
              <a:spcPct val="90000"/>
            </a:lnSpc>
            <a:spcBef>
              <a:spcPct val="0"/>
            </a:spcBef>
            <a:spcAft>
              <a:spcPct val="15000"/>
            </a:spcAft>
            <a:buChar char="•"/>
          </a:pPr>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Triage op meldingen</a:t>
          </a:r>
        </a:p>
        <a:p>
          <a:pPr marL="57150" lvl="1" indent="-57150" algn="l" defTabSz="266700">
            <a:lnSpc>
              <a:spcPct val="90000"/>
            </a:lnSpc>
            <a:spcBef>
              <a:spcPct val="0"/>
            </a:spcBef>
            <a:spcAft>
              <a:spcPct val="15000"/>
            </a:spcAft>
            <a:buChar char="•"/>
          </a:pPr>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Potentiële incident onderzoek</a:t>
          </a:r>
        </a:p>
        <a:p>
          <a:pPr marL="57150" lvl="1" indent="-57150" algn="l" defTabSz="266700">
            <a:lnSpc>
              <a:spcPct val="90000"/>
            </a:lnSpc>
            <a:spcBef>
              <a:spcPct val="0"/>
            </a:spcBef>
            <a:spcAft>
              <a:spcPct val="15000"/>
            </a:spcAft>
            <a:buChar char="•"/>
          </a:pPr>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Opvolging met klant/eindgebruiker</a:t>
          </a:r>
        </a:p>
      </dsp:txBody>
      <dsp:txXfrm rot="-5400000">
        <a:off x="750994" y="895686"/>
        <a:ext cx="3049617" cy="542838"/>
      </dsp:txXfrm>
    </dsp:sp>
    <dsp:sp modelId="{56DA8F2F-07A1-EE4B-89CE-994796B4D5CF}">
      <dsp:nvSpPr>
        <dsp:cNvPr id="0" name=""/>
        <dsp:cNvSpPr/>
      </dsp:nvSpPr>
      <dsp:spPr>
        <a:xfrm>
          <a:off x="0" y="791124"/>
          <a:ext cx="756912" cy="75196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1430" rIns="22860" bIns="11430" numCol="1" spcCol="1270" anchor="ctr" anchorCtr="0">
          <a:noAutofit/>
        </a:bodyPr>
        <a:lstStyle/>
        <a:p>
          <a:pPr marL="0" lvl="0" indent="0" algn="ctr" defTabSz="266700">
            <a:lnSpc>
              <a:spcPct val="90000"/>
            </a:lnSpc>
            <a:spcBef>
              <a:spcPct val="0"/>
            </a:spcBef>
            <a:spcAft>
              <a:spcPct val="35000"/>
            </a:spcAft>
            <a:buNone/>
          </a:pPr>
          <a:r>
            <a:rPr lang="nl-NL" sz="600" b="1" kern="1200" noProof="0" dirty="0" err="1">
              <a:solidFill>
                <a:srgbClr val="FFFFFF"/>
              </a:solidFill>
              <a:latin typeface="Verdana" panose="020B0604030504040204" pitchFamily="34" charset="0"/>
              <a:ea typeface="Verdana" panose="020B0604030504040204" pitchFamily="34" charset="0"/>
              <a:cs typeface="+mn-cs"/>
            </a:rPr>
            <a:t>Continuous</a:t>
          </a:r>
          <a:r>
            <a:rPr lang="nl-NL" sz="600" b="1" kern="1200" noProof="0" dirty="0">
              <a:solidFill>
                <a:srgbClr val="FFFFFF"/>
              </a:solidFill>
              <a:latin typeface="Verdana" panose="020B0604030504040204" pitchFamily="34" charset="0"/>
              <a:ea typeface="Verdana" panose="020B0604030504040204" pitchFamily="34" charset="0"/>
              <a:cs typeface="+mn-cs"/>
            </a:rPr>
            <a:t> Monitoring</a:t>
          </a:r>
        </a:p>
      </dsp:txBody>
      <dsp:txXfrm>
        <a:off x="36708" y="827832"/>
        <a:ext cx="683496" cy="678546"/>
      </dsp:txXfrm>
    </dsp:sp>
    <dsp:sp modelId="{24889DEE-698A-DC40-A451-275E4AD82A4E}">
      <dsp:nvSpPr>
        <dsp:cNvPr id="0" name=""/>
        <dsp:cNvSpPr/>
      </dsp:nvSpPr>
      <dsp:spPr>
        <a:xfrm rot="5400000">
          <a:off x="1989700" y="417174"/>
          <a:ext cx="601570" cy="3078983"/>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400050">
            <a:lnSpc>
              <a:spcPct val="90000"/>
            </a:lnSpc>
            <a:spcBef>
              <a:spcPct val="0"/>
            </a:spcBef>
            <a:spcAft>
              <a:spcPct val="15000"/>
            </a:spcAft>
            <a:buChar char="•"/>
          </a:pPr>
          <a:r>
            <a:rPr lang="nl-NL" sz="600" kern="1200" noProof="0" dirty="0" err="1">
              <a:solidFill>
                <a:srgbClr val="000000">
                  <a:hueOff val="0"/>
                  <a:satOff val="0"/>
                  <a:lumOff val="0"/>
                  <a:alphaOff val="0"/>
                </a:srgbClr>
              </a:solidFill>
              <a:latin typeface="Verdana" panose="020B0604030504040204" pitchFamily="34" charset="0"/>
              <a:ea typeface="Verdana" panose="020B0604030504040204" pitchFamily="34" charset="0"/>
              <a:cs typeface="+mn-cs"/>
            </a:rPr>
            <a:t>Vulnerability</a:t>
          </a:r>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 Scanning / Reporting</a:t>
          </a:r>
        </a:p>
        <a:p>
          <a:pPr marL="57150" lvl="1" indent="-57150" algn="l" defTabSz="400050">
            <a:lnSpc>
              <a:spcPct val="90000"/>
            </a:lnSpc>
            <a:spcBef>
              <a:spcPct val="0"/>
            </a:spcBef>
            <a:spcAft>
              <a:spcPct val="15000"/>
            </a:spcAft>
            <a:buChar char="•"/>
          </a:pPr>
          <a:r>
            <a:rPr lang="nl-NL" sz="600" kern="1200" noProof="0" dirty="0" err="1">
              <a:solidFill>
                <a:srgbClr val="000000">
                  <a:hueOff val="0"/>
                  <a:satOff val="0"/>
                  <a:lumOff val="0"/>
                  <a:alphaOff val="0"/>
                </a:srgbClr>
              </a:solidFill>
              <a:latin typeface="Verdana" panose="020B0604030504040204" pitchFamily="34" charset="0"/>
              <a:ea typeface="Verdana" panose="020B0604030504040204" pitchFamily="34" charset="0"/>
              <a:cs typeface="+mn-cs"/>
            </a:rPr>
            <a:t>Vulnerability</a:t>
          </a:r>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 </a:t>
          </a:r>
          <a:r>
            <a:rPr lang="nl-NL" sz="600" kern="1200" noProof="0" dirty="0" err="1">
              <a:solidFill>
                <a:srgbClr val="000000">
                  <a:hueOff val="0"/>
                  <a:satOff val="0"/>
                  <a:lumOff val="0"/>
                  <a:alphaOff val="0"/>
                </a:srgbClr>
              </a:solidFill>
              <a:latin typeface="Verdana" panose="020B0604030504040204" pitchFamily="34" charset="0"/>
              <a:ea typeface="Verdana" panose="020B0604030504040204" pitchFamily="34" charset="0"/>
              <a:cs typeface="+mn-cs"/>
            </a:rPr>
            <a:t>Remediation</a:t>
          </a:r>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 Management</a:t>
          </a:r>
        </a:p>
        <a:p>
          <a:pPr marL="57150" lvl="1" indent="-57150" algn="l" defTabSz="400050">
            <a:lnSpc>
              <a:spcPct val="90000"/>
            </a:lnSpc>
            <a:spcBef>
              <a:spcPct val="0"/>
            </a:spcBef>
            <a:spcAft>
              <a:spcPct val="15000"/>
            </a:spcAft>
            <a:buChar char="•"/>
          </a:pPr>
          <a:r>
            <a:rPr lang="nl-NL" sz="600" kern="1200" noProof="0" dirty="0" err="1">
              <a:solidFill>
                <a:srgbClr val="000000">
                  <a:hueOff val="0"/>
                  <a:satOff val="0"/>
                  <a:lumOff val="0"/>
                  <a:alphaOff val="0"/>
                </a:srgbClr>
              </a:solidFill>
              <a:latin typeface="Verdana" panose="020B0604030504040204" pitchFamily="34" charset="0"/>
              <a:ea typeface="Verdana" panose="020B0604030504040204" pitchFamily="34" charset="0"/>
              <a:cs typeface="+mn-cs"/>
            </a:rPr>
            <a:t>Vulnerability</a:t>
          </a:r>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 Intelligence Feed</a:t>
          </a:r>
        </a:p>
      </dsp:txBody>
      <dsp:txXfrm rot="-5400000">
        <a:off x="750994" y="1685246"/>
        <a:ext cx="3049617" cy="542838"/>
      </dsp:txXfrm>
    </dsp:sp>
    <dsp:sp modelId="{ACBD19F5-9036-A34C-AEEC-F7AB29D58908}">
      <dsp:nvSpPr>
        <dsp:cNvPr id="0" name=""/>
        <dsp:cNvSpPr/>
      </dsp:nvSpPr>
      <dsp:spPr>
        <a:xfrm>
          <a:off x="0" y="1580685"/>
          <a:ext cx="756912" cy="75196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1430" rIns="22860" bIns="11430" numCol="1" spcCol="1270" anchor="ctr" anchorCtr="0">
          <a:noAutofit/>
        </a:bodyPr>
        <a:lstStyle/>
        <a:p>
          <a:pPr marL="0" lvl="0" indent="0" algn="ctr" defTabSz="266700">
            <a:lnSpc>
              <a:spcPct val="90000"/>
            </a:lnSpc>
            <a:spcBef>
              <a:spcPct val="0"/>
            </a:spcBef>
            <a:spcAft>
              <a:spcPct val="35000"/>
            </a:spcAft>
            <a:buNone/>
          </a:pPr>
          <a:r>
            <a:rPr lang="nl-NL" sz="600" b="1" kern="1200" noProof="0" dirty="0" err="1">
              <a:solidFill>
                <a:srgbClr val="FFFFFF"/>
              </a:solidFill>
              <a:latin typeface="Verdana" panose="020B0604030504040204" pitchFamily="34" charset="0"/>
              <a:ea typeface="Verdana" panose="020B0604030504040204" pitchFamily="34" charset="0"/>
              <a:cs typeface="+mn-cs"/>
            </a:rPr>
            <a:t>Vulnerability</a:t>
          </a:r>
          <a:r>
            <a:rPr lang="nl-NL" sz="600" b="1" kern="1200" noProof="0" dirty="0">
              <a:solidFill>
                <a:srgbClr val="FFFFFF"/>
              </a:solidFill>
              <a:latin typeface="Verdana" panose="020B0604030504040204" pitchFamily="34" charset="0"/>
              <a:ea typeface="Verdana" panose="020B0604030504040204" pitchFamily="34" charset="0"/>
              <a:cs typeface="+mn-cs"/>
            </a:rPr>
            <a:t> Management</a:t>
          </a:r>
        </a:p>
      </dsp:txBody>
      <dsp:txXfrm>
        <a:off x="36708" y="1617393"/>
        <a:ext cx="683496" cy="678546"/>
      </dsp:txXfrm>
    </dsp:sp>
    <dsp:sp modelId="{92F0B146-7C87-3741-9809-07D89B962062}">
      <dsp:nvSpPr>
        <dsp:cNvPr id="0" name=""/>
        <dsp:cNvSpPr/>
      </dsp:nvSpPr>
      <dsp:spPr>
        <a:xfrm rot="5400000">
          <a:off x="1989700" y="1206735"/>
          <a:ext cx="601570" cy="3078983"/>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400050">
            <a:lnSpc>
              <a:spcPct val="90000"/>
            </a:lnSpc>
            <a:spcBef>
              <a:spcPct val="0"/>
            </a:spcBef>
            <a:spcAft>
              <a:spcPct val="15000"/>
            </a:spcAft>
            <a:buChar char="•"/>
          </a:pPr>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Attack Surface </a:t>
          </a:r>
          <a:r>
            <a:rPr lang="nl-NL" sz="600" kern="1200" noProof="0" dirty="0" err="1">
              <a:solidFill>
                <a:srgbClr val="000000">
                  <a:hueOff val="0"/>
                  <a:satOff val="0"/>
                  <a:lumOff val="0"/>
                  <a:alphaOff val="0"/>
                </a:srgbClr>
              </a:solidFill>
              <a:latin typeface="Verdana" panose="020B0604030504040204" pitchFamily="34" charset="0"/>
              <a:ea typeface="Verdana" panose="020B0604030504040204" pitchFamily="34" charset="0"/>
              <a:cs typeface="+mn-cs"/>
            </a:rPr>
            <a:t>modeling</a:t>
          </a:r>
          <a:endPar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endParaRPr>
        </a:p>
        <a:p>
          <a:pPr marL="57150" lvl="1" indent="-57150" algn="l" defTabSz="400050">
            <a:lnSpc>
              <a:spcPct val="90000"/>
            </a:lnSpc>
            <a:spcBef>
              <a:spcPct val="0"/>
            </a:spcBef>
            <a:spcAft>
              <a:spcPct val="15000"/>
            </a:spcAft>
            <a:buChar char="•"/>
          </a:pPr>
          <a:r>
            <a:rPr lang="nl-NL" sz="600" kern="1200" noProof="0" dirty="0" err="1">
              <a:solidFill>
                <a:srgbClr val="000000">
                  <a:hueOff val="0"/>
                  <a:satOff val="0"/>
                  <a:lumOff val="0"/>
                  <a:alphaOff val="0"/>
                </a:srgbClr>
              </a:solidFill>
              <a:latin typeface="Verdana" panose="020B0604030504040204" pitchFamily="34" charset="0"/>
              <a:ea typeface="Verdana" panose="020B0604030504040204" pitchFamily="34" charset="0"/>
              <a:cs typeface="+mn-cs"/>
            </a:rPr>
            <a:t>Threat</a:t>
          </a:r>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 </a:t>
          </a:r>
          <a:r>
            <a:rPr lang="nl-NL" sz="600" kern="1200" noProof="0" dirty="0" err="1">
              <a:solidFill>
                <a:srgbClr val="000000">
                  <a:hueOff val="0"/>
                  <a:satOff val="0"/>
                  <a:lumOff val="0"/>
                  <a:alphaOff val="0"/>
                </a:srgbClr>
              </a:solidFill>
              <a:latin typeface="Verdana" panose="020B0604030504040204" pitchFamily="34" charset="0"/>
              <a:ea typeface="Verdana" panose="020B0604030504040204" pitchFamily="34" charset="0"/>
              <a:cs typeface="+mn-cs"/>
            </a:rPr>
            <a:t>Identification</a:t>
          </a:r>
          <a:endPar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endParaRPr>
        </a:p>
        <a:p>
          <a:pPr marL="57150" lvl="1" indent="-57150" algn="l" defTabSz="400050">
            <a:lnSpc>
              <a:spcPct val="90000"/>
            </a:lnSpc>
            <a:spcBef>
              <a:spcPct val="0"/>
            </a:spcBef>
            <a:spcAft>
              <a:spcPct val="15000"/>
            </a:spcAft>
            <a:buChar char="•"/>
          </a:pPr>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Indicator of </a:t>
          </a:r>
          <a:r>
            <a:rPr lang="nl-NL" sz="600" kern="1200" noProof="0" dirty="0" err="1">
              <a:solidFill>
                <a:srgbClr val="000000">
                  <a:hueOff val="0"/>
                  <a:satOff val="0"/>
                  <a:lumOff val="0"/>
                  <a:alphaOff val="0"/>
                </a:srgbClr>
              </a:solidFill>
              <a:latin typeface="Verdana" panose="020B0604030504040204" pitchFamily="34" charset="0"/>
              <a:ea typeface="Verdana" panose="020B0604030504040204" pitchFamily="34" charset="0"/>
              <a:cs typeface="+mn-cs"/>
            </a:rPr>
            <a:t>Compromise</a:t>
          </a:r>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 management</a:t>
          </a:r>
        </a:p>
      </dsp:txBody>
      <dsp:txXfrm rot="-5400000">
        <a:off x="750994" y="2474807"/>
        <a:ext cx="3049617" cy="542838"/>
      </dsp:txXfrm>
    </dsp:sp>
    <dsp:sp modelId="{C8451019-37C3-854D-80B0-C3948E579E34}">
      <dsp:nvSpPr>
        <dsp:cNvPr id="0" name=""/>
        <dsp:cNvSpPr/>
      </dsp:nvSpPr>
      <dsp:spPr>
        <a:xfrm>
          <a:off x="0" y="2370245"/>
          <a:ext cx="756912" cy="75196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1430" rIns="22860" bIns="11430" numCol="1" spcCol="1270" anchor="ctr" anchorCtr="0">
          <a:noAutofit/>
        </a:bodyPr>
        <a:lstStyle/>
        <a:p>
          <a:pPr marL="0" lvl="0" indent="0" algn="ctr" defTabSz="266700">
            <a:lnSpc>
              <a:spcPct val="90000"/>
            </a:lnSpc>
            <a:spcBef>
              <a:spcPct val="0"/>
            </a:spcBef>
            <a:spcAft>
              <a:spcPct val="35000"/>
            </a:spcAft>
            <a:buNone/>
          </a:pPr>
          <a:r>
            <a:rPr lang="nl-NL" sz="600" b="1" kern="1200" noProof="0" dirty="0" err="1">
              <a:solidFill>
                <a:srgbClr val="FFFFFF"/>
              </a:solidFill>
              <a:latin typeface="Verdana" panose="020B0604030504040204" pitchFamily="34" charset="0"/>
              <a:ea typeface="Verdana" panose="020B0604030504040204" pitchFamily="34" charset="0"/>
              <a:cs typeface="+mn-cs"/>
            </a:rPr>
            <a:t>Threat</a:t>
          </a:r>
          <a:r>
            <a:rPr lang="nl-NL" sz="600" b="1" kern="1200" noProof="0" dirty="0">
              <a:solidFill>
                <a:srgbClr val="FFFFFF"/>
              </a:solidFill>
              <a:latin typeface="Verdana" panose="020B0604030504040204" pitchFamily="34" charset="0"/>
              <a:ea typeface="Verdana" panose="020B0604030504040204" pitchFamily="34" charset="0"/>
              <a:cs typeface="+mn-cs"/>
            </a:rPr>
            <a:t> Intelligence</a:t>
          </a:r>
        </a:p>
      </dsp:txBody>
      <dsp:txXfrm>
        <a:off x="36708" y="2406953"/>
        <a:ext cx="683496" cy="67854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DA84E3-AC4A-D942-9758-1B9287B9CAD4}">
      <dsp:nvSpPr>
        <dsp:cNvPr id="0" name=""/>
        <dsp:cNvSpPr/>
      </dsp:nvSpPr>
      <dsp:spPr>
        <a:xfrm rot="5400000">
          <a:off x="2107495" y="-1266114"/>
          <a:ext cx="601570" cy="3287318"/>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400050">
            <a:lnSpc>
              <a:spcPct val="90000"/>
            </a:lnSpc>
            <a:spcBef>
              <a:spcPct val="0"/>
            </a:spcBef>
            <a:spcAft>
              <a:spcPct val="15000"/>
            </a:spcAft>
            <a:buChar char="•"/>
          </a:pPr>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Incident onderzoek</a:t>
          </a:r>
        </a:p>
        <a:p>
          <a:pPr marL="57150" lvl="1" indent="-57150" algn="l" defTabSz="400050">
            <a:lnSpc>
              <a:spcPct val="90000"/>
            </a:lnSpc>
            <a:spcBef>
              <a:spcPct val="0"/>
            </a:spcBef>
            <a:spcAft>
              <a:spcPct val="15000"/>
            </a:spcAft>
            <a:buChar char="•"/>
          </a:pPr>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Incident management</a:t>
          </a:r>
        </a:p>
        <a:p>
          <a:pPr marL="57150" lvl="1" indent="-57150" algn="l" defTabSz="400050">
            <a:lnSpc>
              <a:spcPct val="90000"/>
            </a:lnSpc>
            <a:spcBef>
              <a:spcPct val="0"/>
            </a:spcBef>
            <a:spcAft>
              <a:spcPct val="15000"/>
            </a:spcAft>
            <a:buChar char="•"/>
          </a:pPr>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Management en externe communicatie</a:t>
          </a:r>
        </a:p>
      </dsp:txBody>
      <dsp:txXfrm rot="-5400000">
        <a:off x="764621" y="106126"/>
        <a:ext cx="3257952" cy="542838"/>
      </dsp:txXfrm>
    </dsp:sp>
    <dsp:sp modelId="{BFD66A58-AF12-8F4E-93C1-3D702039D7DC}">
      <dsp:nvSpPr>
        <dsp:cNvPr id="0" name=""/>
        <dsp:cNvSpPr/>
      </dsp:nvSpPr>
      <dsp:spPr>
        <a:xfrm>
          <a:off x="0" y="1563"/>
          <a:ext cx="764315" cy="75196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1430" rIns="22860" bIns="11430" numCol="1" spcCol="1270" anchor="ctr" anchorCtr="0">
          <a:noAutofit/>
        </a:bodyPr>
        <a:lstStyle/>
        <a:p>
          <a:pPr marL="0" lvl="0" indent="0" algn="ctr" defTabSz="266700">
            <a:lnSpc>
              <a:spcPct val="90000"/>
            </a:lnSpc>
            <a:spcBef>
              <a:spcPct val="0"/>
            </a:spcBef>
            <a:spcAft>
              <a:spcPct val="35000"/>
            </a:spcAft>
            <a:buNone/>
          </a:pPr>
          <a:r>
            <a:rPr lang="en-GB" sz="600" b="1" kern="1200" dirty="0">
              <a:solidFill>
                <a:srgbClr val="FFFFFF"/>
              </a:solidFill>
              <a:latin typeface="Verdana" panose="020B0604030504040204" pitchFamily="34" charset="0"/>
              <a:ea typeface="Verdana" panose="020B0604030504040204" pitchFamily="34" charset="0"/>
              <a:cs typeface="+mn-cs"/>
            </a:rPr>
            <a:t>Incident Response</a:t>
          </a:r>
        </a:p>
      </dsp:txBody>
      <dsp:txXfrm>
        <a:off x="36708" y="38271"/>
        <a:ext cx="690899" cy="678546"/>
      </dsp:txXfrm>
    </dsp:sp>
    <dsp:sp modelId="{4AAEB091-2A68-7A45-96FF-81890B883B77}">
      <dsp:nvSpPr>
        <dsp:cNvPr id="0" name=""/>
        <dsp:cNvSpPr/>
      </dsp:nvSpPr>
      <dsp:spPr>
        <a:xfrm rot="5400000">
          <a:off x="2099594" y="-476270"/>
          <a:ext cx="601570" cy="3286752"/>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266700">
            <a:lnSpc>
              <a:spcPct val="90000"/>
            </a:lnSpc>
            <a:spcBef>
              <a:spcPct val="0"/>
            </a:spcBef>
            <a:spcAft>
              <a:spcPct val="15000"/>
            </a:spcAft>
            <a:buChar char="•"/>
          </a:pPr>
          <a:r>
            <a:rPr lang="en-GB" sz="600" kern="120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Log Onboarding</a:t>
          </a:r>
        </a:p>
        <a:p>
          <a:pPr marL="57150" lvl="1" indent="-57150" algn="l" defTabSz="266700">
            <a:lnSpc>
              <a:spcPct val="90000"/>
            </a:lnSpc>
            <a:spcBef>
              <a:spcPct val="0"/>
            </a:spcBef>
            <a:spcAft>
              <a:spcPct val="15000"/>
            </a:spcAft>
            <a:buChar char="•"/>
          </a:pPr>
          <a:r>
            <a:rPr lang="en-GB" sz="600" kern="120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Log Storage / Disposal</a:t>
          </a:r>
        </a:p>
        <a:p>
          <a:pPr marL="57150" lvl="1" indent="-57150" algn="l" defTabSz="266700">
            <a:lnSpc>
              <a:spcPct val="90000"/>
            </a:lnSpc>
            <a:spcBef>
              <a:spcPct val="0"/>
            </a:spcBef>
            <a:spcAft>
              <a:spcPct val="15000"/>
            </a:spcAft>
            <a:buChar char="•"/>
          </a:pPr>
          <a:r>
            <a:rPr lang="en-GB" sz="600" kern="120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Log Querying and Reporting</a:t>
          </a:r>
        </a:p>
      </dsp:txBody>
      <dsp:txXfrm rot="-5400000">
        <a:off x="757003" y="895687"/>
        <a:ext cx="3257386" cy="542838"/>
      </dsp:txXfrm>
    </dsp:sp>
    <dsp:sp modelId="{6C41A49C-80A0-9744-8039-1D3763F4E088}">
      <dsp:nvSpPr>
        <dsp:cNvPr id="0" name=""/>
        <dsp:cNvSpPr/>
      </dsp:nvSpPr>
      <dsp:spPr>
        <a:xfrm>
          <a:off x="0" y="791124"/>
          <a:ext cx="764325" cy="75196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1430" rIns="22860" bIns="11430" numCol="1" spcCol="1270" anchor="ctr" anchorCtr="0">
          <a:noAutofit/>
        </a:bodyPr>
        <a:lstStyle/>
        <a:p>
          <a:pPr marL="0" lvl="0" indent="0" algn="ctr" defTabSz="266700">
            <a:lnSpc>
              <a:spcPct val="90000"/>
            </a:lnSpc>
            <a:spcBef>
              <a:spcPct val="0"/>
            </a:spcBef>
            <a:spcAft>
              <a:spcPct val="35000"/>
            </a:spcAft>
            <a:buNone/>
          </a:pPr>
          <a:r>
            <a:rPr lang="en-GB" sz="600" b="1" kern="1200" dirty="0">
              <a:solidFill>
                <a:srgbClr val="FFFFFF"/>
              </a:solidFill>
              <a:latin typeface="Verdana" panose="020B0604030504040204" pitchFamily="34" charset="0"/>
              <a:ea typeface="Verdana" panose="020B0604030504040204" pitchFamily="34" charset="0"/>
              <a:cs typeface="+mn-cs"/>
            </a:rPr>
            <a:t>Log Management</a:t>
          </a:r>
        </a:p>
      </dsp:txBody>
      <dsp:txXfrm>
        <a:off x="36708" y="827832"/>
        <a:ext cx="690909" cy="678546"/>
      </dsp:txXfrm>
    </dsp:sp>
    <dsp:sp modelId="{CF61D935-715D-B849-977D-6F99392B635D}">
      <dsp:nvSpPr>
        <dsp:cNvPr id="0" name=""/>
        <dsp:cNvSpPr/>
      </dsp:nvSpPr>
      <dsp:spPr>
        <a:xfrm rot="5400000">
          <a:off x="2099594" y="313289"/>
          <a:ext cx="601570" cy="3286752"/>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400050">
            <a:lnSpc>
              <a:spcPct val="90000"/>
            </a:lnSpc>
            <a:spcBef>
              <a:spcPct val="0"/>
            </a:spcBef>
            <a:spcAft>
              <a:spcPct val="15000"/>
            </a:spcAft>
            <a:buChar char="•"/>
          </a:pPr>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Scannen Internet attack </a:t>
          </a:r>
          <a:r>
            <a:rPr lang="nl-NL" sz="600" kern="1200" noProof="0" dirty="0" err="1">
              <a:solidFill>
                <a:srgbClr val="000000">
                  <a:hueOff val="0"/>
                  <a:satOff val="0"/>
                  <a:lumOff val="0"/>
                  <a:alphaOff val="0"/>
                </a:srgbClr>
              </a:solidFill>
              <a:latin typeface="Verdana" panose="020B0604030504040204" pitchFamily="34" charset="0"/>
              <a:ea typeface="Verdana" panose="020B0604030504040204" pitchFamily="34" charset="0"/>
              <a:cs typeface="+mn-cs"/>
            </a:rPr>
            <a:t>surface</a:t>
          </a:r>
          <a:endPar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endParaRPr>
        </a:p>
        <a:p>
          <a:pPr marL="57150" lvl="1" indent="-57150" algn="l" defTabSz="400050">
            <a:lnSpc>
              <a:spcPct val="90000"/>
            </a:lnSpc>
            <a:spcBef>
              <a:spcPct val="0"/>
            </a:spcBef>
            <a:spcAft>
              <a:spcPct val="15000"/>
            </a:spcAft>
            <a:buChar char="•"/>
          </a:pPr>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In kaart brengen </a:t>
          </a:r>
          <a:r>
            <a:rPr lang="nl-NL" sz="600" kern="1200" noProof="0" dirty="0" err="1">
              <a:solidFill>
                <a:srgbClr val="000000">
                  <a:hueOff val="0"/>
                  <a:satOff val="0"/>
                  <a:lumOff val="0"/>
                  <a:alphaOff val="0"/>
                </a:srgbClr>
              </a:solidFill>
              <a:latin typeface="Verdana" panose="020B0604030504040204" pitchFamily="34" charset="0"/>
              <a:ea typeface="Verdana" panose="020B0604030504040204" pitchFamily="34" charset="0"/>
              <a:cs typeface="+mn-cs"/>
            </a:rPr>
            <a:t>cloud</a:t>
          </a:r>
          <a:r>
            <a:rPr lang="nl-NL" sz="600" kern="1200" noProof="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 oplossingen</a:t>
          </a:r>
        </a:p>
      </dsp:txBody>
      <dsp:txXfrm rot="-5400000">
        <a:off x="757003" y="1685246"/>
        <a:ext cx="3257386" cy="542838"/>
      </dsp:txXfrm>
    </dsp:sp>
    <dsp:sp modelId="{9A1C3E3C-658D-8847-8ADE-BC34EDA8185A}">
      <dsp:nvSpPr>
        <dsp:cNvPr id="0" name=""/>
        <dsp:cNvSpPr/>
      </dsp:nvSpPr>
      <dsp:spPr>
        <a:xfrm>
          <a:off x="0" y="1580685"/>
          <a:ext cx="764325" cy="75196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1430" rIns="22860" bIns="11430" numCol="1" spcCol="1270" anchor="ctr" anchorCtr="0">
          <a:noAutofit/>
        </a:bodyPr>
        <a:lstStyle/>
        <a:p>
          <a:pPr marL="0" lvl="0" indent="0" algn="ctr" defTabSz="266700">
            <a:lnSpc>
              <a:spcPct val="90000"/>
            </a:lnSpc>
            <a:spcBef>
              <a:spcPct val="0"/>
            </a:spcBef>
            <a:spcAft>
              <a:spcPct val="35000"/>
            </a:spcAft>
            <a:buNone/>
          </a:pPr>
          <a:r>
            <a:rPr lang="en-GB" sz="600" b="1" kern="1200" dirty="0">
              <a:solidFill>
                <a:srgbClr val="FFFFFF"/>
              </a:solidFill>
              <a:latin typeface="Verdana" panose="020B0604030504040204" pitchFamily="34" charset="0"/>
              <a:ea typeface="Verdana" panose="020B0604030504040204" pitchFamily="34" charset="0"/>
              <a:cs typeface="+mn-cs"/>
            </a:rPr>
            <a:t>Attack Surface Management</a:t>
          </a:r>
        </a:p>
      </dsp:txBody>
      <dsp:txXfrm>
        <a:off x="36708" y="1617393"/>
        <a:ext cx="690909" cy="678546"/>
      </dsp:txXfrm>
    </dsp:sp>
    <dsp:sp modelId="{1A56E341-831D-3F47-80D5-806FBEFBE92B}">
      <dsp:nvSpPr>
        <dsp:cNvPr id="0" name=""/>
        <dsp:cNvSpPr/>
      </dsp:nvSpPr>
      <dsp:spPr>
        <a:xfrm rot="5400000">
          <a:off x="2099594" y="1102850"/>
          <a:ext cx="601570" cy="3286752"/>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57150" algn="l" defTabSz="266700">
            <a:lnSpc>
              <a:spcPct val="90000"/>
            </a:lnSpc>
            <a:spcBef>
              <a:spcPct val="0"/>
            </a:spcBef>
            <a:spcAft>
              <a:spcPct val="15000"/>
            </a:spcAft>
            <a:buChar char="•"/>
          </a:pPr>
          <a:r>
            <a:rPr lang="en-GB" sz="600" kern="120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Case Management</a:t>
          </a:r>
        </a:p>
        <a:p>
          <a:pPr marL="57150" lvl="1" indent="-57150" algn="l" defTabSz="266700">
            <a:lnSpc>
              <a:spcPct val="90000"/>
            </a:lnSpc>
            <a:spcBef>
              <a:spcPct val="0"/>
            </a:spcBef>
            <a:spcAft>
              <a:spcPct val="15000"/>
            </a:spcAft>
            <a:buChar char="•"/>
          </a:pPr>
          <a:r>
            <a:rPr lang="en-GB" sz="600" kern="120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Forensic Investigation</a:t>
          </a:r>
        </a:p>
        <a:p>
          <a:pPr marL="57150" lvl="1" indent="-57150" algn="l" defTabSz="266700">
            <a:lnSpc>
              <a:spcPct val="90000"/>
            </a:lnSpc>
            <a:spcBef>
              <a:spcPct val="0"/>
            </a:spcBef>
            <a:spcAft>
              <a:spcPct val="15000"/>
            </a:spcAft>
            <a:buChar char="•"/>
          </a:pPr>
          <a:r>
            <a:rPr lang="en-GB" sz="600" kern="1200" dirty="0">
              <a:solidFill>
                <a:srgbClr val="000000">
                  <a:hueOff val="0"/>
                  <a:satOff val="0"/>
                  <a:lumOff val="0"/>
                  <a:alphaOff val="0"/>
                </a:srgbClr>
              </a:solidFill>
              <a:latin typeface="Verdana" panose="020B0604030504040204" pitchFamily="34" charset="0"/>
              <a:ea typeface="Verdana" panose="020B0604030504040204" pitchFamily="34" charset="0"/>
              <a:cs typeface="+mn-cs"/>
            </a:rPr>
            <a:t>Malware analysis</a:t>
          </a:r>
        </a:p>
      </dsp:txBody>
      <dsp:txXfrm rot="-5400000">
        <a:off x="757003" y="2474807"/>
        <a:ext cx="3257386" cy="542838"/>
      </dsp:txXfrm>
    </dsp:sp>
    <dsp:sp modelId="{752525E9-E0BE-4D4F-824B-18650DEECCD3}">
      <dsp:nvSpPr>
        <dsp:cNvPr id="0" name=""/>
        <dsp:cNvSpPr/>
      </dsp:nvSpPr>
      <dsp:spPr>
        <a:xfrm>
          <a:off x="0" y="2370245"/>
          <a:ext cx="764325" cy="75196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1430" rIns="22860" bIns="11430" numCol="1" spcCol="1270" anchor="ctr" anchorCtr="0">
          <a:noAutofit/>
        </a:bodyPr>
        <a:lstStyle/>
        <a:p>
          <a:pPr marL="0" lvl="0" indent="0" algn="ctr" defTabSz="266700">
            <a:lnSpc>
              <a:spcPct val="90000"/>
            </a:lnSpc>
            <a:spcBef>
              <a:spcPct val="0"/>
            </a:spcBef>
            <a:spcAft>
              <a:spcPct val="35000"/>
            </a:spcAft>
            <a:buNone/>
          </a:pPr>
          <a:r>
            <a:rPr lang="en-GB" sz="600" b="1" kern="1200" dirty="0">
              <a:solidFill>
                <a:srgbClr val="FFFFFF"/>
              </a:solidFill>
              <a:latin typeface="Verdana" panose="020B0604030504040204" pitchFamily="34" charset="0"/>
              <a:ea typeface="Verdana" panose="020B0604030504040204" pitchFamily="34" charset="0"/>
              <a:cs typeface="+mn-cs"/>
            </a:rPr>
            <a:t>Forensic</a:t>
          </a:r>
        </a:p>
      </dsp:txBody>
      <dsp:txXfrm>
        <a:off x="36708" y="2406953"/>
        <a:ext cx="690909" cy="67854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EDDA27-6727-4A8A-9E5D-1D98EC304E11}">
      <dsp:nvSpPr>
        <dsp:cNvPr id="0" name=""/>
        <dsp:cNvSpPr/>
      </dsp:nvSpPr>
      <dsp:spPr>
        <a:xfrm>
          <a:off x="1079" y="417944"/>
          <a:ext cx="1356220" cy="432000"/>
        </a:xfrm>
        <a:prstGeom prst="roundRect">
          <a:avLst>
            <a:gd name="adj" fmla="val 10000"/>
          </a:avLst>
        </a:prstGeom>
        <a:solidFill>
          <a:srgbClr val="ED7D31">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38100" numCol="1" spcCol="1270" anchor="t" anchorCtr="0">
          <a:noAutofit/>
        </a:bodyPr>
        <a:lstStyle/>
        <a:p>
          <a:pPr marL="0" lvl="0" indent="0" algn="l" defTabSz="444500">
            <a:lnSpc>
              <a:spcPct val="90000"/>
            </a:lnSpc>
            <a:spcBef>
              <a:spcPct val="0"/>
            </a:spcBef>
            <a:spcAft>
              <a:spcPct val="35000"/>
            </a:spcAft>
            <a:buNone/>
          </a:pPr>
          <a:r>
            <a:rPr lang="nl-NL" sz="1000" kern="1200" dirty="0">
              <a:solidFill>
                <a:sysClr val="window" lastClr="FFFFFF"/>
              </a:solidFill>
              <a:latin typeface="Verdana" panose="020B0604030504040204" pitchFamily="34" charset="0"/>
              <a:ea typeface="Verdana" panose="020B0604030504040204" pitchFamily="34" charset="0"/>
              <a:cs typeface="+mn-cs"/>
            </a:rPr>
            <a:t>Fase 1</a:t>
          </a:r>
        </a:p>
      </dsp:txBody>
      <dsp:txXfrm>
        <a:off x="9514" y="426379"/>
        <a:ext cx="1339350" cy="271130"/>
      </dsp:txXfrm>
    </dsp:sp>
    <dsp:sp modelId="{D74D56EF-EB9E-4519-AE8F-FA1793330409}">
      <dsp:nvSpPr>
        <dsp:cNvPr id="0" name=""/>
        <dsp:cNvSpPr/>
      </dsp:nvSpPr>
      <dsp:spPr>
        <a:xfrm>
          <a:off x="278859" y="705944"/>
          <a:ext cx="1356220" cy="1098000"/>
        </a:xfrm>
        <a:prstGeom prst="roundRect">
          <a:avLst>
            <a:gd name="adj" fmla="val 10000"/>
          </a:avLst>
        </a:prstGeom>
        <a:solidFill>
          <a:srgbClr val="FFFFFF"/>
        </a:solidFill>
        <a:ln w="12700" cap="flat" cmpd="sng" algn="ctr">
          <a:solidFill>
            <a:srgbClr val="ED7D31">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nl-NL" sz="1000" kern="1200"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Incident Response</a:t>
          </a:r>
        </a:p>
        <a:p>
          <a:pPr marL="57150" lvl="1" indent="-57150" algn="l" defTabSz="444500">
            <a:lnSpc>
              <a:spcPct val="90000"/>
            </a:lnSpc>
            <a:spcBef>
              <a:spcPct val="0"/>
            </a:spcBef>
            <a:spcAft>
              <a:spcPct val="15000"/>
            </a:spcAft>
            <a:buChar char="•"/>
          </a:pPr>
          <a:r>
            <a:rPr lang="nl-NL" sz="1000" kern="1200"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Kwetsbaarheden beheer</a:t>
          </a:r>
        </a:p>
        <a:p>
          <a:pPr marL="57150" lvl="1" indent="-57150" algn="l" defTabSz="444500">
            <a:lnSpc>
              <a:spcPct val="90000"/>
            </a:lnSpc>
            <a:spcBef>
              <a:spcPct val="0"/>
            </a:spcBef>
            <a:spcAft>
              <a:spcPct val="15000"/>
            </a:spcAft>
            <a:buChar char="•"/>
          </a:pPr>
          <a:r>
            <a:rPr lang="nl-NL" sz="1000" kern="1200"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Security Log Management</a:t>
          </a:r>
        </a:p>
      </dsp:txBody>
      <dsp:txXfrm>
        <a:off x="311018" y="738103"/>
        <a:ext cx="1291902" cy="1033682"/>
      </dsp:txXfrm>
    </dsp:sp>
    <dsp:sp modelId="{265878AF-0D5E-43AE-A330-BE543470B0B5}">
      <dsp:nvSpPr>
        <dsp:cNvPr id="0" name=""/>
        <dsp:cNvSpPr/>
      </dsp:nvSpPr>
      <dsp:spPr>
        <a:xfrm>
          <a:off x="1562898" y="393114"/>
          <a:ext cx="435868" cy="337659"/>
        </a:xfrm>
        <a:prstGeom prst="rightArrow">
          <a:avLst>
            <a:gd name="adj1" fmla="val 60000"/>
            <a:gd name="adj2" fmla="val 50000"/>
          </a:avLst>
        </a:prstGeom>
        <a:solidFill>
          <a:srgbClr val="ED7D31">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nl-NL" sz="800" kern="1200">
            <a:solidFill>
              <a:sysClr val="window" lastClr="FFFFFF"/>
            </a:solidFill>
            <a:latin typeface="Verdana" panose="020B0604030504040204" pitchFamily="34" charset="0"/>
            <a:ea typeface="Verdana" panose="020B0604030504040204" pitchFamily="34" charset="0"/>
            <a:cs typeface="+mn-cs"/>
          </a:endParaRPr>
        </a:p>
      </dsp:txBody>
      <dsp:txXfrm>
        <a:off x="1562898" y="460646"/>
        <a:ext cx="334570" cy="202595"/>
      </dsp:txXfrm>
    </dsp:sp>
    <dsp:sp modelId="{623318C6-7681-4CD6-8199-AB2FBDDC79BF}">
      <dsp:nvSpPr>
        <dsp:cNvPr id="0" name=""/>
        <dsp:cNvSpPr/>
      </dsp:nvSpPr>
      <dsp:spPr>
        <a:xfrm>
          <a:off x="2179692" y="417944"/>
          <a:ext cx="1356220" cy="432000"/>
        </a:xfrm>
        <a:prstGeom prst="roundRect">
          <a:avLst>
            <a:gd name="adj" fmla="val 10000"/>
          </a:avLst>
        </a:prstGeom>
        <a:solidFill>
          <a:srgbClr val="A5A5A5">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38100" numCol="1" spcCol="1270" anchor="t" anchorCtr="0">
          <a:noAutofit/>
        </a:bodyPr>
        <a:lstStyle/>
        <a:p>
          <a:pPr marL="0" lvl="0" indent="0" algn="l" defTabSz="444500">
            <a:lnSpc>
              <a:spcPct val="90000"/>
            </a:lnSpc>
            <a:spcBef>
              <a:spcPct val="0"/>
            </a:spcBef>
            <a:spcAft>
              <a:spcPct val="35000"/>
            </a:spcAft>
            <a:buNone/>
          </a:pPr>
          <a:r>
            <a:rPr lang="nl-NL" sz="1000" kern="1200" dirty="0">
              <a:solidFill>
                <a:sysClr val="window" lastClr="FFFFFF"/>
              </a:solidFill>
              <a:latin typeface="Verdana" panose="020B0604030504040204" pitchFamily="34" charset="0"/>
              <a:ea typeface="Verdana" panose="020B0604030504040204" pitchFamily="34" charset="0"/>
              <a:cs typeface="+mn-cs"/>
            </a:rPr>
            <a:t>Fase 2</a:t>
          </a:r>
        </a:p>
      </dsp:txBody>
      <dsp:txXfrm>
        <a:off x="2188127" y="426379"/>
        <a:ext cx="1339350" cy="271130"/>
      </dsp:txXfrm>
    </dsp:sp>
    <dsp:sp modelId="{60699367-DF79-4025-AA2C-7153085EDCA9}">
      <dsp:nvSpPr>
        <dsp:cNvPr id="0" name=""/>
        <dsp:cNvSpPr/>
      </dsp:nvSpPr>
      <dsp:spPr>
        <a:xfrm>
          <a:off x="2457472" y="705944"/>
          <a:ext cx="1356220" cy="1098000"/>
        </a:xfrm>
        <a:prstGeom prst="roundRect">
          <a:avLst>
            <a:gd name="adj" fmla="val 10000"/>
          </a:avLst>
        </a:prstGeom>
        <a:solidFill>
          <a:srgbClr val="FFFFFF"/>
        </a:solidFill>
        <a:ln w="12700" cap="flat" cmpd="sng" algn="ctr">
          <a:solidFill>
            <a:srgbClr val="ED7D31">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nl-NL" sz="1000" kern="1200"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Detectie basis</a:t>
          </a:r>
        </a:p>
        <a:p>
          <a:pPr marL="57150" lvl="1" indent="-57150" algn="l" defTabSz="444500">
            <a:lnSpc>
              <a:spcPct val="90000"/>
            </a:lnSpc>
            <a:spcBef>
              <a:spcPct val="0"/>
            </a:spcBef>
            <a:spcAft>
              <a:spcPct val="15000"/>
            </a:spcAft>
            <a:buChar char="•"/>
          </a:pPr>
          <a:r>
            <a:rPr lang="nl-NL" sz="1000" kern="120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Penetration Testing</a:t>
          </a:r>
        </a:p>
        <a:p>
          <a:pPr marL="57150" lvl="1" indent="-57150" algn="l" defTabSz="444500">
            <a:lnSpc>
              <a:spcPct val="90000"/>
            </a:lnSpc>
            <a:spcBef>
              <a:spcPct val="0"/>
            </a:spcBef>
            <a:spcAft>
              <a:spcPct val="15000"/>
            </a:spcAft>
            <a:buChar char="•"/>
          </a:pPr>
          <a:r>
            <a:rPr lang="nl-NL" sz="1000" kern="120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Monitoring</a:t>
          </a:r>
        </a:p>
      </dsp:txBody>
      <dsp:txXfrm>
        <a:off x="2489631" y="738103"/>
        <a:ext cx="1291902" cy="1033682"/>
      </dsp:txXfrm>
    </dsp:sp>
    <dsp:sp modelId="{E405855D-B74F-464C-BE90-EAB73291446F}">
      <dsp:nvSpPr>
        <dsp:cNvPr id="0" name=""/>
        <dsp:cNvSpPr/>
      </dsp:nvSpPr>
      <dsp:spPr>
        <a:xfrm>
          <a:off x="3741511" y="393114"/>
          <a:ext cx="435868" cy="337659"/>
        </a:xfrm>
        <a:prstGeom prst="rightArrow">
          <a:avLst>
            <a:gd name="adj1" fmla="val 60000"/>
            <a:gd name="adj2" fmla="val 50000"/>
          </a:avLst>
        </a:prstGeom>
        <a:solidFill>
          <a:srgbClr val="A5A5A5">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nl-NL" sz="800" kern="1200">
            <a:solidFill>
              <a:sysClr val="window" lastClr="FFFFFF"/>
            </a:solidFill>
            <a:latin typeface="Verdana" panose="020B0604030504040204" pitchFamily="34" charset="0"/>
            <a:ea typeface="Verdana" panose="020B0604030504040204" pitchFamily="34" charset="0"/>
            <a:cs typeface="+mn-cs"/>
          </a:endParaRPr>
        </a:p>
      </dsp:txBody>
      <dsp:txXfrm>
        <a:off x="3741511" y="460646"/>
        <a:ext cx="334570" cy="202595"/>
      </dsp:txXfrm>
    </dsp:sp>
    <dsp:sp modelId="{0B0F5CCA-CC7E-4605-BE2B-243921FD4A3C}">
      <dsp:nvSpPr>
        <dsp:cNvPr id="0" name=""/>
        <dsp:cNvSpPr/>
      </dsp:nvSpPr>
      <dsp:spPr>
        <a:xfrm>
          <a:off x="4358306" y="417944"/>
          <a:ext cx="1356220" cy="432000"/>
        </a:xfrm>
        <a:prstGeom prst="roundRect">
          <a:avLst>
            <a:gd name="adj" fmla="val 10000"/>
          </a:avLst>
        </a:prstGeom>
        <a:solidFill>
          <a:srgbClr val="FFC000">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38100" numCol="1" spcCol="1270" anchor="t" anchorCtr="0">
          <a:noAutofit/>
        </a:bodyPr>
        <a:lstStyle/>
        <a:p>
          <a:pPr marL="0" lvl="0" indent="0" algn="l" defTabSz="444500">
            <a:lnSpc>
              <a:spcPct val="90000"/>
            </a:lnSpc>
            <a:spcBef>
              <a:spcPct val="0"/>
            </a:spcBef>
            <a:spcAft>
              <a:spcPct val="35000"/>
            </a:spcAft>
            <a:buNone/>
          </a:pPr>
          <a:r>
            <a:rPr lang="nl-NL" sz="1000" kern="1200">
              <a:solidFill>
                <a:sysClr val="window" lastClr="FFFFFF"/>
              </a:solidFill>
              <a:latin typeface="Verdana" panose="020B0604030504040204" pitchFamily="34" charset="0"/>
              <a:ea typeface="Verdana" panose="020B0604030504040204" pitchFamily="34" charset="0"/>
              <a:cs typeface="+mn-cs"/>
            </a:rPr>
            <a:t>Fase 3</a:t>
          </a:r>
        </a:p>
      </dsp:txBody>
      <dsp:txXfrm>
        <a:off x="4366741" y="426379"/>
        <a:ext cx="1339350" cy="271130"/>
      </dsp:txXfrm>
    </dsp:sp>
    <dsp:sp modelId="{62962310-83FE-4EBB-81A1-63DFD28C648B}">
      <dsp:nvSpPr>
        <dsp:cNvPr id="0" name=""/>
        <dsp:cNvSpPr/>
      </dsp:nvSpPr>
      <dsp:spPr>
        <a:xfrm>
          <a:off x="4636086" y="705944"/>
          <a:ext cx="1356220" cy="1098000"/>
        </a:xfrm>
        <a:prstGeom prst="roundRect">
          <a:avLst>
            <a:gd name="adj" fmla="val 10000"/>
          </a:avLst>
        </a:prstGeom>
        <a:solidFill>
          <a:srgbClr val="FFFFFF"/>
        </a:solidFill>
        <a:ln w="12700" cap="flat" cmpd="sng" algn="ctr">
          <a:solidFill>
            <a:srgbClr val="ED7D31">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nl-NL" sz="1000" kern="1200"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Detectie uitbreiding</a:t>
          </a:r>
        </a:p>
        <a:p>
          <a:pPr marL="57150" lvl="1" indent="-57150" algn="l" defTabSz="444500">
            <a:lnSpc>
              <a:spcPct val="90000"/>
            </a:lnSpc>
            <a:spcBef>
              <a:spcPct val="0"/>
            </a:spcBef>
            <a:spcAft>
              <a:spcPct val="15000"/>
            </a:spcAft>
            <a:buChar char="•"/>
          </a:pPr>
          <a:r>
            <a:rPr lang="nl-NL" sz="1000" kern="1200"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Red-</a:t>
          </a:r>
          <a:r>
            <a:rPr lang="nl-NL" sz="1000" kern="1200" dirty="0" err="1">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Teaming</a:t>
          </a:r>
          <a:endParaRPr lang="nl-NL" sz="1000" kern="1200"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endParaRPr>
        </a:p>
        <a:p>
          <a:pPr marL="57150" lvl="1" indent="-57150" algn="l" defTabSz="444500">
            <a:lnSpc>
              <a:spcPct val="90000"/>
            </a:lnSpc>
            <a:spcBef>
              <a:spcPct val="0"/>
            </a:spcBef>
            <a:spcAft>
              <a:spcPct val="15000"/>
            </a:spcAft>
            <a:buChar char="•"/>
          </a:pPr>
          <a:r>
            <a:rPr lang="nl-NL" sz="1000" kern="1200" dirty="0" err="1">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Forensics</a:t>
          </a:r>
          <a:endParaRPr lang="nl-NL" sz="1000" kern="1200"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endParaRPr>
        </a:p>
      </dsp:txBody>
      <dsp:txXfrm>
        <a:off x="4668245" y="738103"/>
        <a:ext cx="1291902" cy="1033682"/>
      </dsp:txXfrm>
    </dsp:sp>
    <dsp:sp modelId="{B98907EC-EA8F-48FB-819F-DDCADD26D58E}">
      <dsp:nvSpPr>
        <dsp:cNvPr id="0" name=""/>
        <dsp:cNvSpPr/>
      </dsp:nvSpPr>
      <dsp:spPr>
        <a:xfrm>
          <a:off x="5920125" y="393114"/>
          <a:ext cx="435868" cy="337659"/>
        </a:xfrm>
        <a:prstGeom prst="rightArrow">
          <a:avLst>
            <a:gd name="adj1" fmla="val 60000"/>
            <a:gd name="adj2" fmla="val 50000"/>
          </a:avLst>
        </a:prstGeom>
        <a:solidFill>
          <a:srgbClr val="FFC000">
            <a:hueOff val="0"/>
            <a:satOff val="0"/>
            <a:lumOff val="0"/>
            <a:alphaOff val="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nl-NL" sz="800" kern="1200">
            <a:solidFill>
              <a:sysClr val="window" lastClr="FFFFFF"/>
            </a:solidFill>
            <a:latin typeface="Verdana" panose="020B0604030504040204" pitchFamily="34" charset="0"/>
            <a:ea typeface="Verdana" panose="020B0604030504040204" pitchFamily="34" charset="0"/>
            <a:cs typeface="+mn-cs"/>
          </a:endParaRPr>
        </a:p>
      </dsp:txBody>
      <dsp:txXfrm>
        <a:off x="5920125" y="460646"/>
        <a:ext cx="334570" cy="202595"/>
      </dsp:txXfrm>
    </dsp:sp>
    <dsp:sp modelId="{0A5C45DF-AA44-4319-89AC-B9D2A246B15F}">
      <dsp:nvSpPr>
        <dsp:cNvPr id="0" name=""/>
        <dsp:cNvSpPr/>
      </dsp:nvSpPr>
      <dsp:spPr>
        <a:xfrm>
          <a:off x="6536919" y="417944"/>
          <a:ext cx="1356220" cy="432000"/>
        </a:xfrm>
        <a:prstGeom prst="roundRect">
          <a:avLst>
            <a:gd name="adj" fmla="val 10000"/>
          </a:avLst>
        </a:prstGeom>
        <a:solidFill>
          <a:srgbClr val="4472C4">
            <a:hueOff val="0"/>
            <a:satOff val="0"/>
            <a:lumOff val="0"/>
            <a:alphaOff val="0"/>
          </a:srgbClr>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38100" numCol="1" spcCol="1270" anchor="t" anchorCtr="0">
          <a:noAutofit/>
        </a:bodyPr>
        <a:lstStyle/>
        <a:p>
          <a:pPr marL="0" lvl="0" indent="0" algn="l" defTabSz="444500">
            <a:lnSpc>
              <a:spcPct val="90000"/>
            </a:lnSpc>
            <a:spcBef>
              <a:spcPct val="0"/>
            </a:spcBef>
            <a:spcAft>
              <a:spcPct val="35000"/>
            </a:spcAft>
            <a:buNone/>
          </a:pPr>
          <a:r>
            <a:rPr lang="nl-NL" sz="1000" kern="1200">
              <a:solidFill>
                <a:sysClr val="window" lastClr="FFFFFF"/>
              </a:solidFill>
              <a:latin typeface="Verdana" panose="020B0604030504040204" pitchFamily="34" charset="0"/>
              <a:ea typeface="Verdana" panose="020B0604030504040204" pitchFamily="34" charset="0"/>
              <a:cs typeface="+mn-cs"/>
            </a:rPr>
            <a:t>Fase 4</a:t>
          </a:r>
        </a:p>
      </dsp:txBody>
      <dsp:txXfrm>
        <a:off x="6545354" y="426379"/>
        <a:ext cx="1339350" cy="271130"/>
      </dsp:txXfrm>
    </dsp:sp>
    <dsp:sp modelId="{6B1B4442-12F0-41D9-9096-B87D4AEB2490}">
      <dsp:nvSpPr>
        <dsp:cNvPr id="0" name=""/>
        <dsp:cNvSpPr/>
      </dsp:nvSpPr>
      <dsp:spPr>
        <a:xfrm>
          <a:off x="6814699" y="705944"/>
          <a:ext cx="1356220" cy="1098000"/>
        </a:xfrm>
        <a:prstGeom prst="roundRect">
          <a:avLst>
            <a:gd name="adj" fmla="val 10000"/>
          </a:avLst>
        </a:prstGeom>
        <a:solidFill>
          <a:srgbClr val="FFFFFF"/>
        </a:solidFill>
        <a:ln w="12700" cap="flat" cmpd="sng" algn="ctr">
          <a:solidFill>
            <a:srgbClr val="ED7D31">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nl-NL" sz="1000" kern="120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Threat Intelligence</a:t>
          </a:r>
        </a:p>
        <a:p>
          <a:pPr marL="57150" lvl="1" indent="-57150" algn="l" defTabSz="444500">
            <a:lnSpc>
              <a:spcPct val="90000"/>
            </a:lnSpc>
            <a:spcBef>
              <a:spcPct val="0"/>
            </a:spcBef>
            <a:spcAft>
              <a:spcPct val="15000"/>
            </a:spcAft>
            <a:buChar char="•"/>
          </a:pPr>
          <a:r>
            <a:rPr lang="nl-NL" sz="1000" kern="120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Attack Surface Management</a:t>
          </a:r>
        </a:p>
        <a:p>
          <a:pPr marL="57150" lvl="1" indent="-57150" algn="l" defTabSz="444500">
            <a:lnSpc>
              <a:spcPct val="90000"/>
            </a:lnSpc>
            <a:spcBef>
              <a:spcPct val="0"/>
            </a:spcBef>
            <a:spcAft>
              <a:spcPct val="15000"/>
            </a:spcAft>
            <a:buChar char="•"/>
          </a:pPr>
          <a:r>
            <a:rPr lang="nl-NL" sz="1000" kern="1200" dirty="0" err="1">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Threat</a:t>
          </a:r>
          <a:r>
            <a:rPr lang="nl-NL" sz="1000" kern="1200"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 </a:t>
          </a:r>
          <a:r>
            <a:rPr lang="nl-NL" sz="1000" kern="1200" dirty="0" err="1">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rPr>
            <a:t>Hunting</a:t>
          </a:r>
          <a:endParaRPr lang="nl-NL" sz="1000" kern="1200" dirty="0">
            <a:solidFill>
              <a:sysClr val="windowText" lastClr="000000">
                <a:hueOff val="0"/>
                <a:satOff val="0"/>
                <a:lumOff val="0"/>
                <a:alphaOff val="0"/>
              </a:sysClr>
            </a:solidFill>
            <a:latin typeface="Verdana" panose="020B0604030504040204" pitchFamily="34" charset="0"/>
            <a:ea typeface="Verdana" panose="020B0604030504040204" pitchFamily="34" charset="0"/>
            <a:cs typeface="+mn-cs"/>
          </a:endParaRPr>
        </a:p>
      </dsp:txBody>
      <dsp:txXfrm>
        <a:off x="6846858" y="738103"/>
        <a:ext cx="1291902" cy="1033682"/>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96E5024-CF6F-2707-4159-3476E453081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Date Placeholder 2">
            <a:extLst>
              <a:ext uri="{FF2B5EF4-FFF2-40B4-BE49-F238E27FC236}">
                <a16:creationId xmlns:a16="http://schemas.microsoft.com/office/drawing/2014/main" id="{24B27402-F9E3-36D8-DA51-36017E6F784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0789AC0-B2E0-46A8-9C81-345C44FE8B21}" type="datetimeFigureOut">
              <a:rPr lang="nl-NL" smtClean="0"/>
              <a:t>7-6-2024</a:t>
            </a:fld>
            <a:endParaRPr lang="nl-NL"/>
          </a:p>
        </p:txBody>
      </p:sp>
      <p:sp>
        <p:nvSpPr>
          <p:cNvPr id="4" name="Footer Placeholder 3">
            <a:extLst>
              <a:ext uri="{FF2B5EF4-FFF2-40B4-BE49-F238E27FC236}">
                <a16:creationId xmlns:a16="http://schemas.microsoft.com/office/drawing/2014/main" id="{F44C7568-F957-A683-390A-65EA38593D8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Slide Number Placeholder 4">
            <a:extLst>
              <a:ext uri="{FF2B5EF4-FFF2-40B4-BE49-F238E27FC236}">
                <a16:creationId xmlns:a16="http://schemas.microsoft.com/office/drawing/2014/main" id="{1DBE23D7-9832-77E3-7054-EF3C27AE639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BFD5CE1-1910-46B7-A76F-C224F48A509A}" type="slidenum">
              <a:rPr lang="nl-NL" smtClean="0"/>
              <a:t>‹nr.›</a:t>
            </a:fld>
            <a:endParaRPr lang="nl-NL"/>
          </a:p>
        </p:txBody>
      </p:sp>
    </p:spTree>
    <p:extLst>
      <p:ext uri="{BB962C8B-B14F-4D97-AF65-F5344CB8AC3E}">
        <p14:creationId xmlns:p14="http://schemas.microsoft.com/office/powerpoint/2010/main" val="3049932323"/>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0" name="Shape 90"/>
          <p:cNvSpPr>
            <a:spLocks noGrp="1" noRot="1" noChangeAspect="1"/>
          </p:cNvSpPr>
          <p:nvPr>
            <p:ph type="sldImg"/>
          </p:nvPr>
        </p:nvSpPr>
        <p:spPr>
          <a:xfrm>
            <a:off x="381000" y="685800"/>
            <a:ext cx="6096000" cy="3429000"/>
          </a:xfrm>
          <a:prstGeom prst="rect">
            <a:avLst/>
          </a:prstGeom>
        </p:spPr>
        <p:txBody>
          <a:bodyPr/>
          <a:lstStyle/>
          <a:p>
            <a:endParaRPr/>
          </a:p>
        </p:txBody>
      </p:sp>
      <p:sp>
        <p:nvSpPr>
          <p:cNvPr id="91" name="Shape 91"/>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hf hdr="0" ftr="0"/>
  <p:notesStyle>
    <a:lvl1pPr latinLnBrk="0">
      <a:spcBef>
        <a:spcPts val="400"/>
      </a:spcBef>
      <a:defRPr sz="1200">
        <a:latin typeface="+mj-lt"/>
        <a:ea typeface="+mj-ea"/>
        <a:cs typeface="+mj-cs"/>
        <a:sym typeface="Arial"/>
      </a:defRPr>
    </a:lvl1pPr>
    <a:lvl2pPr indent="228600" latinLnBrk="0">
      <a:spcBef>
        <a:spcPts val="400"/>
      </a:spcBef>
      <a:defRPr sz="1200">
        <a:latin typeface="+mj-lt"/>
        <a:ea typeface="+mj-ea"/>
        <a:cs typeface="+mj-cs"/>
        <a:sym typeface="Arial"/>
      </a:defRPr>
    </a:lvl2pPr>
    <a:lvl3pPr indent="457200" latinLnBrk="0">
      <a:spcBef>
        <a:spcPts val="400"/>
      </a:spcBef>
      <a:defRPr sz="1200">
        <a:latin typeface="+mj-lt"/>
        <a:ea typeface="+mj-ea"/>
        <a:cs typeface="+mj-cs"/>
        <a:sym typeface="Arial"/>
      </a:defRPr>
    </a:lvl3pPr>
    <a:lvl4pPr indent="685800" latinLnBrk="0">
      <a:spcBef>
        <a:spcPts val="400"/>
      </a:spcBef>
      <a:defRPr sz="1200">
        <a:latin typeface="+mj-lt"/>
        <a:ea typeface="+mj-ea"/>
        <a:cs typeface="+mj-cs"/>
        <a:sym typeface="Arial"/>
      </a:defRPr>
    </a:lvl4pPr>
    <a:lvl5pPr indent="914400" latinLnBrk="0">
      <a:spcBef>
        <a:spcPts val="400"/>
      </a:spcBef>
      <a:defRPr sz="1200">
        <a:latin typeface="+mj-lt"/>
        <a:ea typeface="+mj-ea"/>
        <a:cs typeface="+mj-cs"/>
        <a:sym typeface="Arial"/>
      </a:defRPr>
    </a:lvl5pPr>
    <a:lvl6pPr indent="1143000" latinLnBrk="0">
      <a:spcBef>
        <a:spcPts val="400"/>
      </a:spcBef>
      <a:defRPr sz="1200">
        <a:latin typeface="+mj-lt"/>
        <a:ea typeface="+mj-ea"/>
        <a:cs typeface="+mj-cs"/>
        <a:sym typeface="Arial"/>
      </a:defRPr>
    </a:lvl6pPr>
    <a:lvl7pPr indent="1371600" latinLnBrk="0">
      <a:spcBef>
        <a:spcPts val="400"/>
      </a:spcBef>
      <a:defRPr sz="1200">
        <a:latin typeface="+mj-lt"/>
        <a:ea typeface="+mj-ea"/>
        <a:cs typeface="+mj-cs"/>
        <a:sym typeface="Arial"/>
      </a:defRPr>
    </a:lvl7pPr>
    <a:lvl8pPr indent="1600200" latinLnBrk="0">
      <a:spcBef>
        <a:spcPts val="400"/>
      </a:spcBef>
      <a:defRPr sz="1200">
        <a:latin typeface="+mj-lt"/>
        <a:ea typeface="+mj-ea"/>
        <a:cs typeface="+mj-cs"/>
        <a:sym typeface="Arial"/>
      </a:defRPr>
    </a:lvl8pPr>
    <a:lvl9pPr indent="1828800" latinLnBrk="0">
      <a:spcBef>
        <a:spcPts val="400"/>
      </a:spcBef>
      <a:defRPr sz="1200">
        <a:latin typeface="+mj-lt"/>
        <a:ea typeface="+mj-ea"/>
        <a:cs typeface="+mj-cs"/>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indent="0" algn="l" rtl="0" eaLnBrk="1" fontAlgn="t" latinLnBrk="0" hangingPunct="1">
              <a:spcBef>
                <a:spcPts val="0"/>
              </a:spcBef>
              <a:spcAft>
                <a:spcPts val="0"/>
              </a:spcAft>
              <a:buFont typeface="Arial" panose="020B0604020202020204" pitchFamily="34" charset="0"/>
              <a:buNone/>
            </a:pPr>
            <a:r>
              <a:rPr lang="nl-NL" sz="1800" b="0" i="0" u="none" strike="noStrike" kern="1200" dirty="0">
                <a:solidFill>
                  <a:srgbClr val="FFFFFF"/>
                </a:solidFill>
                <a:effectLst/>
                <a:latin typeface="Verdana" panose="020B0604030504040204" pitchFamily="34" charset="0"/>
                <a:ea typeface="Verdana" panose="020B0604030504040204" pitchFamily="34" charset="0"/>
              </a:rPr>
              <a:t>Niet uitputtende lijst van SOC-Competenties:</a:t>
            </a:r>
          </a:p>
          <a:p>
            <a:pPr marL="285750" indent="-285750" algn="l" rtl="0" eaLnBrk="1" fontAlgn="t" latinLnBrk="0" hangingPunct="1">
              <a:spcBef>
                <a:spcPts val="0"/>
              </a:spcBef>
              <a:spcAft>
                <a:spcPts val="0"/>
              </a:spcAft>
              <a:buFont typeface="Arial" panose="020B0604020202020204" pitchFamily="34" charset="0"/>
              <a:buChar char="•"/>
            </a:pPr>
            <a:r>
              <a:rPr lang="nl-NL" sz="1800" b="0" i="0" u="none" strike="noStrike" kern="1200" dirty="0">
                <a:solidFill>
                  <a:srgbClr val="FFFFFF"/>
                </a:solidFill>
                <a:effectLst/>
                <a:latin typeface="Verdana" panose="020B0604030504040204" pitchFamily="34" charset="0"/>
                <a:ea typeface="Verdana" panose="020B0604030504040204" pitchFamily="34" charset="0"/>
              </a:rPr>
              <a:t>Incident Response</a:t>
            </a:r>
            <a:endParaRPr lang="nl-NL" sz="1800" b="0" i="0" u="none" strike="noStrike" dirty="0">
              <a:effectLst/>
              <a:latin typeface="Verdana" panose="020B0604030504040204" pitchFamily="34" charset="0"/>
              <a:ea typeface="Verdana" panose="020B0604030504040204" pitchFamily="34" charset="0"/>
            </a:endParaRPr>
          </a:p>
          <a:p>
            <a:pPr marL="285750" indent="-285750" algn="l" rtl="0" eaLnBrk="1" fontAlgn="t" latinLnBrk="0" hangingPunct="1">
              <a:spcBef>
                <a:spcPts val="0"/>
              </a:spcBef>
              <a:spcAft>
                <a:spcPts val="0"/>
              </a:spcAft>
              <a:buFont typeface="Arial" panose="020B0604020202020204" pitchFamily="34" charset="0"/>
              <a:buChar char="•"/>
            </a:pPr>
            <a:r>
              <a:rPr lang="nl-NL" sz="1800" b="0" i="0" u="none" strike="noStrike" kern="1200" dirty="0">
                <a:solidFill>
                  <a:srgbClr val="000000"/>
                </a:solidFill>
                <a:effectLst/>
                <a:latin typeface="Verdana" panose="020B0604030504040204" pitchFamily="34" charset="0"/>
                <a:ea typeface="Verdana" panose="020B0604030504040204" pitchFamily="34" charset="0"/>
              </a:rPr>
              <a:t>Security Log Management</a:t>
            </a:r>
            <a:endParaRPr lang="nl-NL" sz="1800" b="0" i="0" u="none" strike="noStrike" dirty="0">
              <a:effectLst/>
              <a:latin typeface="Verdana" panose="020B0604030504040204" pitchFamily="34" charset="0"/>
              <a:ea typeface="Verdana" panose="020B0604030504040204" pitchFamily="34" charset="0"/>
            </a:endParaRPr>
          </a:p>
          <a:p>
            <a:pPr marL="285750" indent="-285750" algn="l" rtl="0" eaLnBrk="1" fontAlgn="t" latinLnBrk="0" hangingPunct="1">
              <a:spcBef>
                <a:spcPts val="0"/>
              </a:spcBef>
              <a:spcAft>
                <a:spcPts val="0"/>
              </a:spcAft>
              <a:buFont typeface="Arial" panose="020B0604020202020204" pitchFamily="34" charset="0"/>
              <a:buChar char="•"/>
            </a:pPr>
            <a:r>
              <a:rPr lang="nl-NL" sz="1800" b="0" i="0" u="none" strike="noStrike" kern="1200" dirty="0">
                <a:solidFill>
                  <a:srgbClr val="000000"/>
                </a:solidFill>
                <a:effectLst/>
                <a:latin typeface="Verdana" panose="020B0604030504040204" pitchFamily="34" charset="0"/>
                <a:ea typeface="Verdana" panose="020B0604030504040204" pitchFamily="34" charset="0"/>
              </a:rPr>
              <a:t>Kwetsbaarhedenbeheer</a:t>
            </a:r>
            <a:endParaRPr lang="nl-NL" sz="1800" b="0" i="0" u="none" strike="noStrike" dirty="0">
              <a:effectLst/>
              <a:latin typeface="Verdana" panose="020B0604030504040204" pitchFamily="34" charset="0"/>
              <a:ea typeface="Verdana" panose="020B0604030504040204" pitchFamily="34" charset="0"/>
            </a:endParaRPr>
          </a:p>
          <a:p>
            <a:pPr marL="285750" indent="-285750" algn="l" rtl="0" eaLnBrk="1" fontAlgn="t" latinLnBrk="0" hangingPunct="1">
              <a:spcBef>
                <a:spcPts val="0"/>
              </a:spcBef>
              <a:spcAft>
                <a:spcPts val="0"/>
              </a:spcAft>
              <a:buFont typeface="Arial" panose="020B0604020202020204" pitchFamily="34" charset="0"/>
              <a:buChar char="•"/>
            </a:pPr>
            <a:r>
              <a:rPr lang="nl-NL" sz="1800" b="0" i="0" u="none" strike="noStrike" kern="1200" dirty="0">
                <a:solidFill>
                  <a:srgbClr val="000000"/>
                </a:solidFill>
                <a:effectLst/>
                <a:latin typeface="Verdana" panose="020B0604030504040204" pitchFamily="34" charset="0"/>
                <a:ea typeface="Verdana" panose="020B0604030504040204" pitchFamily="34" charset="0"/>
              </a:rPr>
              <a:t>Detectie</a:t>
            </a:r>
            <a:endParaRPr lang="nl-NL" sz="1800" b="0" i="0" u="none" strike="noStrike" dirty="0">
              <a:effectLst/>
              <a:latin typeface="Verdana" panose="020B0604030504040204" pitchFamily="34" charset="0"/>
              <a:ea typeface="Verdana" panose="020B0604030504040204" pitchFamily="34" charset="0"/>
            </a:endParaRPr>
          </a:p>
          <a:p>
            <a:pPr marL="285750" indent="-285750" algn="l" rtl="0" eaLnBrk="1" fontAlgn="t" latinLnBrk="0" hangingPunct="1">
              <a:spcBef>
                <a:spcPts val="0"/>
              </a:spcBef>
              <a:spcAft>
                <a:spcPts val="0"/>
              </a:spcAft>
              <a:buFont typeface="Arial" panose="020B0604020202020204" pitchFamily="34" charset="0"/>
              <a:buChar char="•"/>
            </a:pPr>
            <a:r>
              <a:rPr lang="nl-NL" sz="1800" b="0" i="0" u="none" strike="noStrike" kern="1200" dirty="0">
                <a:solidFill>
                  <a:srgbClr val="000000"/>
                </a:solidFill>
                <a:effectLst/>
                <a:latin typeface="Verdana" panose="020B0604030504040204" pitchFamily="34" charset="0"/>
                <a:ea typeface="Verdana" panose="020B0604030504040204" pitchFamily="34" charset="0"/>
              </a:rPr>
              <a:t>Monitoring</a:t>
            </a:r>
            <a:endParaRPr lang="nl-NL" sz="1800" b="0" i="0" u="none" strike="noStrike" dirty="0">
              <a:effectLst/>
              <a:latin typeface="Verdana" panose="020B0604030504040204" pitchFamily="34" charset="0"/>
              <a:ea typeface="Verdana" panose="020B0604030504040204" pitchFamily="34" charset="0"/>
            </a:endParaRPr>
          </a:p>
          <a:p>
            <a:pPr marL="285750" indent="-285750" algn="l" rtl="0" eaLnBrk="1" fontAlgn="t" latinLnBrk="0" hangingPunct="1">
              <a:spcBef>
                <a:spcPts val="0"/>
              </a:spcBef>
              <a:spcAft>
                <a:spcPts val="0"/>
              </a:spcAft>
              <a:buFont typeface="Arial" panose="020B0604020202020204" pitchFamily="34" charset="0"/>
              <a:buChar char="•"/>
            </a:pPr>
            <a:r>
              <a:rPr lang="nl-NL" sz="1800" b="0" i="0" u="none" strike="noStrike" kern="1200" dirty="0" err="1">
                <a:solidFill>
                  <a:srgbClr val="000000"/>
                </a:solidFill>
                <a:effectLst/>
                <a:latin typeface="Verdana" panose="020B0604030504040204" pitchFamily="34" charset="0"/>
                <a:ea typeface="Verdana" panose="020B0604030504040204" pitchFamily="34" charset="0"/>
              </a:rPr>
              <a:t>Threat</a:t>
            </a:r>
            <a:r>
              <a:rPr lang="nl-NL" sz="1800" b="0" i="0" u="none" strike="noStrike" kern="1200" dirty="0">
                <a:solidFill>
                  <a:srgbClr val="000000"/>
                </a:solidFill>
                <a:effectLst/>
                <a:latin typeface="Verdana" panose="020B0604030504040204" pitchFamily="34" charset="0"/>
                <a:ea typeface="Verdana" panose="020B0604030504040204" pitchFamily="34" charset="0"/>
              </a:rPr>
              <a:t> Intelligence</a:t>
            </a:r>
            <a:endParaRPr lang="nl-NL" sz="1800" b="0" i="0" u="none" strike="noStrike" dirty="0">
              <a:effectLst/>
              <a:latin typeface="Verdana" panose="020B0604030504040204" pitchFamily="34" charset="0"/>
              <a:ea typeface="Verdana" panose="020B0604030504040204" pitchFamily="34" charset="0"/>
            </a:endParaRPr>
          </a:p>
          <a:p>
            <a:pPr marL="285750" indent="-285750" algn="l" rtl="0" eaLnBrk="1" fontAlgn="t" latinLnBrk="0" hangingPunct="1">
              <a:spcBef>
                <a:spcPts val="0"/>
              </a:spcBef>
              <a:spcAft>
                <a:spcPts val="0"/>
              </a:spcAft>
              <a:buFont typeface="Arial" panose="020B0604020202020204" pitchFamily="34" charset="0"/>
              <a:buChar char="•"/>
            </a:pPr>
            <a:r>
              <a:rPr lang="nl-NL" sz="1800" b="0" i="0" u="none" strike="noStrike" kern="1200" dirty="0" err="1">
                <a:solidFill>
                  <a:srgbClr val="000000"/>
                </a:solidFill>
                <a:effectLst/>
                <a:latin typeface="Verdana" panose="020B0604030504040204" pitchFamily="34" charset="0"/>
                <a:ea typeface="Verdana" panose="020B0604030504040204" pitchFamily="34" charset="0"/>
              </a:rPr>
              <a:t>Threat</a:t>
            </a:r>
            <a:r>
              <a:rPr lang="nl-NL" sz="1800" b="0" i="0" u="none" strike="noStrike" kern="1200" baseline="0" dirty="0">
                <a:solidFill>
                  <a:srgbClr val="000000"/>
                </a:solidFill>
                <a:effectLst/>
                <a:latin typeface="Verdana" panose="020B0604030504040204" pitchFamily="34" charset="0"/>
                <a:ea typeface="Verdana" panose="020B0604030504040204" pitchFamily="34" charset="0"/>
              </a:rPr>
              <a:t> </a:t>
            </a:r>
            <a:r>
              <a:rPr lang="nl-NL" sz="1800" b="0" i="0" u="none" strike="noStrike" kern="1200" baseline="0" dirty="0" err="1">
                <a:solidFill>
                  <a:srgbClr val="000000"/>
                </a:solidFill>
                <a:effectLst/>
                <a:latin typeface="Verdana" panose="020B0604030504040204" pitchFamily="34" charset="0"/>
                <a:ea typeface="Verdana" panose="020B0604030504040204" pitchFamily="34" charset="0"/>
              </a:rPr>
              <a:t>Hunting</a:t>
            </a:r>
            <a:endParaRPr lang="nl-NL" sz="1800" b="0" i="0" u="none" strike="noStrike" dirty="0">
              <a:effectLst/>
              <a:latin typeface="Verdana" panose="020B0604030504040204" pitchFamily="34" charset="0"/>
              <a:ea typeface="Verdana" panose="020B0604030504040204" pitchFamily="34" charset="0"/>
            </a:endParaRPr>
          </a:p>
          <a:p>
            <a:pPr marL="285750" marR="0" indent="-285750" algn="l" rtl="0" eaLnBrk="1" fontAlgn="auto" latinLnBrk="0" hangingPunct="1">
              <a:spcBef>
                <a:spcPts val="0"/>
              </a:spcBef>
              <a:spcAft>
                <a:spcPts val="0"/>
              </a:spcAft>
              <a:buFont typeface="Arial" panose="020B0604020202020204" pitchFamily="34" charset="0"/>
              <a:buChar char="•"/>
            </a:pPr>
            <a:r>
              <a:rPr lang="nl-NL" sz="1800" b="0" i="0" u="none" strike="noStrike" kern="1200" dirty="0">
                <a:solidFill>
                  <a:srgbClr val="000000"/>
                </a:solidFill>
                <a:effectLst/>
                <a:latin typeface="Verdana" panose="020B0604030504040204" pitchFamily="34" charset="0"/>
                <a:ea typeface="Verdana" panose="020B0604030504040204" pitchFamily="34" charset="0"/>
              </a:rPr>
              <a:t>Attack Surface Management</a:t>
            </a:r>
            <a:endParaRPr lang="nl-NL" sz="1800" b="0" i="0" u="none" strike="noStrike" dirty="0">
              <a:effectLst/>
              <a:latin typeface="Verdana" panose="020B0604030504040204" pitchFamily="34" charset="0"/>
              <a:ea typeface="Verdana" panose="020B0604030504040204" pitchFamily="34" charset="0"/>
            </a:endParaRPr>
          </a:p>
          <a:p>
            <a:pPr marL="285750" marR="0" indent="-285750" algn="l" rtl="0" eaLnBrk="1" fontAlgn="auto" latinLnBrk="0" hangingPunct="1">
              <a:spcBef>
                <a:spcPts val="0"/>
              </a:spcBef>
              <a:spcAft>
                <a:spcPts val="0"/>
              </a:spcAft>
              <a:buFont typeface="Arial" panose="020B0604020202020204" pitchFamily="34" charset="0"/>
              <a:buChar char="•"/>
            </a:pPr>
            <a:r>
              <a:rPr lang="nl-NL" sz="1800" b="0" i="0" u="none" strike="noStrike" kern="1200" dirty="0">
                <a:solidFill>
                  <a:srgbClr val="000000"/>
                </a:solidFill>
                <a:effectLst/>
                <a:latin typeface="Verdana" panose="020B0604030504040204" pitchFamily="34" charset="0"/>
                <a:ea typeface="Verdana" panose="020B0604030504040204" pitchFamily="34" charset="0"/>
              </a:rPr>
              <a:t>Penetratie </a:t>
            </a:r>
            <a:r>
              <a:rPr lang="nl-NL" sz="1800" b="0" i="0" u="none" strike="noStrike" kern="1200" dirty="0" err="1">
                <a:solidFill>
                  <a:srgbClr val="000000"/>
                </a:solidFill>
                <a:effectLst/>
                <a:latin typeface="Verdana" panose="020B0604030504040204" pitchFamily="34" charset="0"/>
                <a:ea typeface="Verdana" panose="020B0604030504040204" pitchFamily="34" charset="0"/>
              </a:rPr>
              <a:t>Testing</a:t>
            </a:r>
            <a:endParaRPr lang="nl-NL" sz="1800" b="0" i="0" u="none" strike="noStrike" dirty="0">
              <a:effectLst/>
              <a:latin typeface="Verdana" panose="020B0604030504040204" pitchFamily="34" charset="0"/>
              <a:ea typeface="Verdana" panose="020B0604030504040204" pitchFamily="34" charset="0"/>
            </a:endParaRPr>
          </a:p>
          <a:p>
            <a:pPr marL="285750" marR="0" indent="-285750" algn="l" rtl="0" eaLnBrk="1" fontAlgn="auto" latinLnBrk="0" hangingPunct="1">
              <a:spcBef>
                <a:spcPts val="0"/>
              </a:spcBef>
              <a:spcAft>
                <a:spcPts val="0"/>
              </a:spcAft>
              <a:buFont typeface="Arial" panose="020B0604020202020204" pitchFamily="34" charset="0"/>
              <a:buChar char="•"/>
            </a:pPr>
            <a:r>
              <a:rPr lang="nl-NL" sz="1800" b="0" i="0" u="none" strike="noStrike" kern="1200" dirty="0">
                <a:solidFill>
                  <a:srgbClr val="000000"/>
                </a:solidFill>
                <a:effectLst/>
                <a:latin typeface="Verdana" panose="020B0604030504040204" pitchFamily="34" charset="0"/>
                <a:ea typeface="Verdana" panose="020B0604030504040204" pitchFamily="34" charset="0"/>
              </a:rPr>
              <a:t>Red-</a:t>
            </a:r>
            <a:r>
              <a:rPr lang="nl-NL" sz="1800" b="0" i="0" u="none" strike="noStrike" kern="1200" dirty="0" err="1">
                <a:solidFill>
                  <a:srgbClr val="000000"/>
                </a:solidFill>
                <a:effectLst/>
                <a:latin typeface="Verdana" panose="020B0604030504040204" pitchFamily="34" charset="0"/>
                <a:ea typeface="Verdana" panose="020B0604030504040204" pitchFamily="34" charset="0"/>
              </a:rPr>
              <a:t>Teaming</a:t>
            </a:r>
            <a:endParaRPr lang="nl-NL" sz="1800" b="0" i="0" u="none" strike="noStrike" dirty="0">
              <a:effectLst/>
              <a:latin typeface="Verdana" panose="020B0604030504040204" pitchFamily="34" charset="0"/>
              <a:ea typeface="Verdana" panose="020B0604030504040204" pitchFamily="34" charset="0"/>
            </a:endParaRPr>
          </a:p>
          <a:p>
            <a:pPr marL="285750" marR="0" indent="-285750" algn="l" rtl="0" eaLnBrk="1" fontAlgn="auto" latinLnBrk="0" hangingPunct="1">
              <a:spcBef>
                <a:spcPts val="0"/>
              </a:spcBef>
              <a:spcAft>
                <a:spcPts val="0"/>
              </a:spcAft>
              <a:buFont typeface="Arial" panose="020B0604020202020204" pitchFamily="34" charset="0"/>
              <a:buChar char="•"/>
            </a:pPr>
            <a:r>
              <a:rPr lang="nl-NL" sz="1800" b="0" i="0" u="none" strike="noStrike" kern="1200" dirty="0">
                <a:solidFill>
                  <a:srgbClr val="000000"/>
                </a:solidFill>
                <a:effectLst/>
                <a:latin typeface="Verdana" panose="020B0604030504040204" pitchFamily="34" charset="0"/>
                <a:ea typeface="Verdana" panose="020B0604030504040204" pitchFamily="34" charset="0"/>
              </a:rPr>
              <a:t>Forensisch</a:t>
            </a:r>
            <a:r>
              <a:rPr lang="nl-NL" sz="1800" b="0" i="0" u="none" strike="noStrike" kern="1200" baseline="0" dirty="0">
                <a:solidFill>
                  <a:srgbClr val="000000"/>
                </a:solidFill>
                <a:effectLst/>
                <a:latin typeface="Verdana" panose="020B0604030504040204" pitchFamily="34" charset="0"/>
                <a:ea typeface="Verdana" panose="020B0604030504040204" pitchFamily="34" charset="0"/>
              </a:rPr>
              <a:t> Onderzoek</a:t>
            </a:r>
            <a:endParaRPr lang="nl-NL" sz="1800" b="0" i="0" u="none" strike="noStrike" dirty="0">
              <a:effectLst/>
              <a:latin typeface="Verdana" panose="020B0604030504040204" pitchFamily="34" charset="0"/>
              <a:ea typeface="Verdana" panose="020B0604030504040204" pitchFamily="34" charset="0"/>
            </a:endParaRPr>
          </a:p>
          <a:p>
            <a:pPr marL="285750" marR="0" indent="-285750" algn="l" rtl="0" eaLnBrk="1" fontAlgn="auto" latinLnBrk="0" hangingPunct="1">
              <a:spcBef>
                <a:spcPts val="0"/>
              </a:spcBef>
              <a:spcAft>
                <a:spcPts val="0"/>
              </a:spcAft>
              <a:buFont typeface="Arial" panose="020B0604020202020204" pitchFamily="34" charset="0"/>
              <a:buChar char="•"/>
            </a:pPr>
            <a:r>
              <a:rPr lang="nl-NL" sz="1800" b="0" i="0" u="none" strike="noStrike" kern="1200" dirty="0">
                <a:solidFill>
                  <a:srgbClr val="000000"/>
                </a:solidFill>
                <a:effectLst/>
                <a:latin typeface="Verdana" panose="020B0604030504040204" pitchFamily="34" charset="0"/>
                <a:ea typeface="Verdana" panose="020B0604030504040204" pitchFamily="34" charset="0"/>
              </a:rPr>
              <a:t>Protectie</a:t>
            </a:r>
            <a:endParaRPr lang="nl-NL" sz="1800" b="0" i="0" u="none" strike="noStrike" dirty="0">
              <a:effectLst/>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5184807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Tree>
    <p:extLst>
      <p:ext uri="{BB962C8B-B14F-4D97-AF65-F5344CB8AC3E}">
        <p14:creationId xmlns:p14="http://schemas.microsoft.com/office/powerpoint/2010/main" val="315720999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8.png"/><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4.png"/><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5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5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5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3.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5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5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3.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3.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3.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5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6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6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6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64.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peningspread A">
    <p:spTree>
      <p:nvGrpSpPr>
        <p:cNvPr id="1" name=""/>
        <p:cNvGrpSpPr/>
        <p:nvPr/>
      </p:nvGrpSpPr>
      <p:grpSpPr>
        <a:xfrm>
          <a:off x="0" y="0"/>
          <a:ext cx="0" cy="0"/>
          <a:chOff x="0" y="0"/>
          <a:chExt cx="0" cy="0"/>
        </a:xfrm>
      </p:grpSpPr>
      <p:pic>
        <p:nvPicPr>
          <p:cNvPr id="23" name="Graphic 22">
            <a:extLst>
              <a:ext uri="{FF2B5EF4-FFF2-40B4-BE49-F238E27FC236}">
                <a16:creationId xmlns:a16="http://schemas.microsoft.com/office/drawing/2014/main" id="{18F07D77-74D1-EA49-E9F7-6227B8A93B6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2" y="0"/>
            <a:ext cx="9143999" cy="5143500"/>
          </a:xfrm>
          <a:custGeom>
            <a:avLst/>
            <a:gdLst>
              <a:gd name="connsiteX0" fmla="*/ 7967661 w 9143999"/>
              <a:gd name="connsiteY0" fmla="*/ 4849894 h 5143500"/>
              <a:gd name="connsiteX1" fmla="*/ 7967661 w 9143999"/>
              <a:gd name="connsiteY1" fmla="*/ 4878553 h 5143500"/>
              <a:gd name="connsiteX2" fmla="*/ 8735974 w 9143999"/>
              <a:gd name="connsiteY2" fmla="*/ 4878553 h 5143500"/>
              <a:gd name="connsiteX3" fmla="*/ 8735974 w 9143999"/>
              <a:gd name="connsiteY3" fmla="*/ 4849894 h 5143500"/>
              <a:gd name="connsiteX4" fmla="*/ 8603800 w 9143999"/>
              <a:gd name="connsiteY4" fmla="*/ 4590510 h 5143500"/>
              <a:gd name="connsiteX5" fmla="*/ 8603800 w 9143999"/>
              <a:gd name="connsiteY5" fmla="*/ 4590595 h 5143500"/>
              <a:gd name="connsiteX6" fmla="*/ 8625957 w 9143999"/>
              <a:gd name="connsiteY6" fmla="*/ 4590595 h 5143500"/>
              <a:gd name="connsiteX7" fmla="*/ 8673180 w 9143999"/>
              <a:gd name="connsiteY7" fmla="*/ 4631231 h 5143500"/>
              <a:gd name="connsiteX8" fmla="*/ 8625529 w 9143999"/>
              <a:gd name="connsiteY8" fmla="*/ 4682132 h 5143500"/>
              <a:gd name="connsiteX9" fmla="*/ 8596785 w 9143999"/>
              <a:gd name="connsiteY9" fmla="*/ 4682132 h 5143500"/>
              <a:gd name="connsiteX10" fmla="*/ 8559828 w 9143999"/>
              <a:gd name="connsiteY10" fmla="*/ 4553125 h 5143500"/>
              <a:gd name="connsiteX11" fmla="*/ 8539724 w 9143999"/>
              <a:gd name="connsiteY11" fmla="*/ 4822518 h 5143500"/>
              <a:gd name="connsiteX12" fmla="*/ 8586519 w 9143999"/>
              <a:gd name="connsiteY12" fmla="*/ 4822518 h 5143500"/>
              <a:gd name="connsiteX13" fmla="*/ 8586519 w 9143999"/>
              <a:gd name="connsiteY13" fmla="*/ 4822603 h 5143500"/>
              <a:gd name="connsiteX14" fmla="*/ 8594304 w 9143999"/>
              <a:gd name="connsiteY14" fmla="*/ 4717892 h 5143500"/>
              <a:gd name="connsiteX15" fmla="*/ 8625102 w 9143999"/>
              <a:gd name="connsiteY15" fmla="*/ 4717892 h 5143500"/>
              <a:gd name="connsiteX16" fmla="*/ 8648884 w 9143999"/>
              <a:gd name="connsiteY16" fmla="*/ 4768793 h 5143500"/>
              <a:gd name="connsiteX17" fmla="*/ 8681307 w 9143999"/>
              <a:gd name="connsiteY17" fmla="*/ 4822603 h 5143500"/>
              <a:gd name="connsiteX18" fmla="*/ 8735887 w 9143999"/>
              <a:gd name="connsiteY18" fmla="*/ 4822603 h 5143500"/>
              <a:gd name="connsiteX19" fmla="*/ 8697732 w 9143999"/>
              <a:gd name="connsiteY19" fmla="*/ 4760153 h 5143500"/>
              <a:gd name="connsiteX20" fmla="*/ 8669844 w 9143999"/>
              <a:gd name="connsiteY20" fmla="*/ 4706770 h 5143500"/>
              <a:gd name="connsiteX21" fmla="*/ 8723226 w 9143999"/>
              <a:gd name="connsiteY21" fmla="*/ 4627895 h 5143500"/>
              <a:gd name="connsiteX22" fmla="*/ 8633314 w 9143999"/>
              <a:gd name="connsiteY22" fmla="*/ 4553125 h 5143500"/>
              <a:gd name="connsiteX23" fmla="*/ 7975018 w 9143999"/>
              <a:gd name="connsiteY23" fmla="*/ 4553125 h 5143500"/>
              <a:gd name="connsiteX24" fmla="*/ 8027630 w 9143999"/>
              <a:gd name="connsiteY24" fmla="*/ 4822518 h 5143500"/>
              <a:gd name="connsiteX25" fmla="*/ 8094529 w 9143999"/>
              <a:gd name="connsiteY25" fmla="*/ 4822518 h 5143500"/>
              <a:gd name="connsiteX26" fmla="*/ 8189403 w 9143999"/>
              <a:gd name="connsiteY26" fmla="*/ 4553125 h 5143500"/>
              <a:gd name="connsiteX27" fmla="*/ 8141752 w 9143999"/>
              <a:gd name="connsiteY27" fmla="*/ 4553125 h 5143500"/>
              <a:gd name="connsiteX28" fmla="*/ 8067838 w 9143999"/>
              <a:gd name="connsiteY28" fmla="*/ 4777776 h 5143500"/>
              <a:gd name="connsiteX29" fmla="*/ 8064930 w 9143999"/>
              <a:gd name="connsiteY29" fmla="*/ 4777776 h 5143500"/>
              <a:gd name="connsiteX30" fmla="*/ 8026775 w 9143999"/>
              <a:gd name="connsiteY30" fmla="*/ 4553125 h 5143500"/>
              <a:gd name="connsiteX31" fmla="*/ 8463159 w 9143999"/>
              <a:gd name="connsiteY31" fmla="*/ 4550645 h 5143500"/>
              <a:gd name="connsiteX32" fmla="*/ 8365804 w 9143999"/>
              <a:gd name="connsiteY32" fmla="*/ 4630719 h 5143500"/>
              <a:gd name="connsiteX33" fmla="*/ 8401564 w 9143999"/>
              <a:gd name="connsiteY33" fmla="*/ 4692314 h 5143500"/>
              <a:gd name="connsiteX34" fmla="*/ 8433559 w 9143999"/>
              <a:gd name="connsiteY34" fmla="*/ 4712845 h 5143500"/>
              <a:gd name="connsiteX35" fmla="*/ 8463159 w 9143999"/>
              <a:gd name="connsiteY35" fmla="*/ 4753481 h 5143500"/>
              <a:gd name="connsiteX36" fmla="*/ 8410974 w 9143999"/>
              <a:gd name="connsiteY36" fmla="*/ 4787187 h 5143500"/>
              <a:gd name="connsiteX37" fmla="*/ 8349379 w 9143999"/>
              <a:gd name="connsiteY37" fmla="*/ 4779830 h 5143500"/>
              <a:gd name="connsiteX38" fmla="*/ 8349379 w 9143999"/>
              <a:gd name="connsiteY38" fmla="*/ 4820466 h 5143500"/>
              <a:gd name="connsiteX39" fmla="*/ 8407295 w 9143999"/>
              <a:gd name="connsiteY39" fmla="*/ 4826197 h 5143500"/>
              <a:gd name="connsiteX40" fmla="*/ 8512007 w 9143999"/>
              <a:gd name="connsiteY40" fmla="*/ 4741590 h 5143500"/>
              <a:gd name="connsiteX41" fmla="*/ 8473425 w 9143999"/>
              <a:gd name="connsiteY41" fmla="*/ 4678797 h 5143500"/>
              <a:gd name="connsiteX42" fmla="*/ 8443483 w 9143999"/>
              <a:gd name="connsiteY42" fmla="*/ 4660318 h 5143500"/>
              <a:gd name="connsiteX43" fmla="*/ 8413883 w 9143999"/>
              <a:gd name="connsiteY43" fmla="*/ 4621308 h 5143500"/>
              <a:gd name="connsiteX44" fmla="*/ 8460250 w 9143999"/>
              <a:gd name="connsiteY44" fmla="*/ 4589655 h 5143500"/>
              <a:gd name="connsiteX45" fmla="*/ 8510382 w 9143999"/>
              <a:gd name="connsiteY45" fmla="*/ 4595387 h 5143500"/>
              <a:gd name="connsiteX46" fmla="*/ 8513632 w 9143999"/>
              <a:gd name="connsiteY46" fmla="*/ 4555949 h 5143500"/>
              <a:gd name="connsiteX47" fmla="*/ 8463159 w 9143999"/>
              <a:gd name="connsiteY47" fmla="*/ 4550645 h 5143500"/>
              <a:gd name="connsiteX48" fmla="*/ 8287100 w 9143999"/>
              <a:gd name="connsiteY48" fmla="*/ 4550645 h 5143500"/>
              <a:gd name="connsiteX49" fmla="*/ 8189745 w 9143999"/>
              <a:gd name="connsiteY49" fmla="*/ 4630719 h 5143500"/>
              <a:gd name="connsiteX50" fmla="*/ 8225505 w 9143999"/>
              <a:gd name="connsiteY50" fmla="*/ 4692314 h 5143500"/>
              <a:gd name="connsiteX51" fmla="*/ 8257500 w 9143999"/>
              <a:gd name="connsiteY51" fmla="*/ 4712845 h 5143500"/>
              <a:gd name="connsiteX52" fmla="*/ 8287100 w 9143999"/>
              <a:gd name="connsiteY52" fmla="*/ 4753481 h 5143500"/>
              <a:gd name="connsiteX53" fmla="*/ 8234915 w 9143999"/>
              <a:gd name="connsiteY53" fmla="*/ 4787187 h 5143500"/>
              <a:gd name="connsiteX54" fmla="*/ 8173320 w 9143999"/>
              <a:gd name="connsiteY54" fmla="*/ 4779830 h 5143500"/>
              <a:gd name="connsiteX55" fmla="*/ 8173320 w 9143999"/>
              <a:gd name="connsiteY55" fmla="*/ 4820466 h 5143500"/>
              <a:gd name="connsiteX56" fmla="*/ 8231236 w 9143999"/>
              <a:gd name="connsiteY56" fmla="*/ 4826197 h 5143500"/>
              <a:gd name="connsiteX57" fmla="*/ 8335948 w 9143999"/>
              <a:gd name="connsiteY57" fmla="*/ 4741590 h 5143500"/>
              <a:gd name="connsiteX58" fmla="*/ 8297366 w 9143999"/>
              <a:gd name="connsiteY58" fmla="*/ 4678797 h 5143500"/>
              <a:gd name="connsiteX59" fmla="*/ 8267424 w 9143999"/>
              <a:gd name="connsiteY59" fmla="*/ 4660318 h 5143500"/>
              <a:gd name="connsiteX60" fmla="*/ 8237824 w 9143999"/>
              <a:gd name="connsiteY60" fmla="*/ 4621308 h 5143500"/>
              <a:gd name="connsiteX61" fmla="*/ 8284191 w 9143999"/>
              <a:gd name="connsiteY61" fmla="*/ 4589655 h 5143500"/>
              <a:gd name="connsiteX62" fmla="*/ 8334323 w 9143999"/>
              <a:gd name="connsiteY62" fmla="*/ 4595387 h 5143500"/>
              <a:gd name="connsiteX63" fmla="*/ 8337573 w 9143999"/>
              <a:gd name="connsiteY63" fmla="*/ 4555949 h 5143500"/>
              <a:gd name="connsiteX64" fmla="*/ 8287100 w 9143999"/>
              <a:gd name="connsiteY64" fmla="*/ 4550645 h 5143500"/>
              <a:gd name="connsiteX65" fmla="*/ 0 w 9143999"/>
              <a:gd name="connsiteY65" fmla="*/ 0 h 5143500"/>
              <a:gd name="connsiteX66" fmla="*/ 9143999 w 9143999"/>
              <a:gd name="connsiteY66" fmla="*/ 0 h 5143500"/>
              <a:gd name="connsiteX67" fmla="*/ 9143999 w 9143999"/>
              <a:gd name="connsiteY67" fmla="*/ 5143500 h 5143500"/>
              <a:gd name="connsiteX68" fmla="*/ 0 w 9143999"/>
              <a:gd name="connsiteY68"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9143999" h="5143500">
                <a:moveTo>
                  <a:pt x="7967661" y="4849894"/>
                </a:moveTo>
                <a:lnTo>
                  <a:pt x="7967661" y="4878553"/>
                </a:lnTo>
                <a:lnTo>
                  <a:pt x="8735974" y="4878553"/>
                </a:lnTo>
                <a:lnTo>
                  <a:pt x="8735974" y="4849894"/>
                </a:lnTo>
                <a:close/>
                <a:moveTo>
                  <a:pt x="8603800" y="4590510"/>
                </a:moveTo>
                <a:lnTo>
                  <a:pt x="8603800" y="4590595"/>
                </a:lnTo>
                <a:lnTo>
                  <a:pt x="8625957" y="4590595"/>
                </a:lnTo>
                <a:cubicBezTo>
                  <a:pt x="8658808" y="4590595"/>
                  <a:pt x="8673180" y="4605395"/>
                  <a:pt x="8673180" y="4631231"/>
                </a:cubicBezTo>
                <a:cubicBezTo>
                  <a:pt x="8673180" y="4665707"/>
                  <a:pt x="8653846" y="4682132"/>
                  <a:pt x="8625529" y="4682132"/>
                </a:cubicBezTo>
                <a:lnTo>
                  <a:pt x="8596785" y="4682132"/>
                </a:lnTo>
                <a:close/>
                <a:moveTo>
                  <a:pt x="8559828" y="4553125"/>
                </a:moveTo>
                <a:lnTo>
                  <a:pt x="8539724" y="4822518"/>
                </a:lnTo>
                <a:lnTo>
                  <a:pt x="8586519" y="4822518"/>
                </a:lnTo>
                <a:lnTo>
                  <a:pt x="8586519" y="4822603"/>
                </a:lnTo>
                <a:lnTo>
                  <a:pt x="8594304" y="4717892"/>
                </a:lnTo>
                <a:lnTo>
                  <a:pt x="8625102" y="4717892"/>
                </a:lnTo>
                <a:lnTo>
                  <a:pt x="8648884" y="4768793"/>
                </a:lnTo>
                <a:cubicBezTo>
                  <a:pt x="8658722" y="4789753"/>
                  <a:pt x="8667363" y="4804553"/>
                  <a:pt x="8681307" y="4822603"/>
                </a:cubicBezTo>
                <a:lnTo>
                  <a:pt x="8735887" y="4822603"/>
                </a:lnTo>
                <a:cubicBezTo>
                  <a:pt x="8719120" y="4797965"/>
                  <a:pt x="8710051" y="4783165"/>
                  <a:pt x="8697732" y="4760153"/>
                </a:cubicBezTo>
                <a:lnTo>
                  <a:pt x="8669844" y="4706770"/>
                </a:lnTo>
                <a:cubicBezTo>
                  <a:pt x="8701839" y="4695221"/>
                  <a:pt x="8723226" y="4667760"/>
                  <a:pt x="8723226" y="4627895"/>
                </a:cubicBezTo>
                <a:cubicBezTo>
                  <a:pt x="8723226" y="4580244"/>
                  <a:pt x="8692856" y="4553125"/>
                  <a:pt x="8633314" y="4553125"/>
                </a:cubicBezTo>
                <a:close/>
                <a:moveTo>
                  <a:pt x="7975018" y="4553125"/>
                </a:moveTo>
                <a:lnTo>
                  <a:pt x="8027630" y="4822518"/>
                </a:lnTo>
                <a:lnTo>
                  <a:pt x="8094529" y="4822518"/>
                </a:lnTo>
                <a:lnTo>
                  <a:pt x="8189403" y="4553125"/>
                </a:lnTo>
                <a:lnTo>
                  <a:pt x="8141752" y="4553125"/>
                </a:lnTo>
                <a:lnTo>
                  <a:pt x="8067838" y="4777776"/>
                </a:lnTo>
                <a:lnTo>
                  <a:pt x="8064930" y="4777776"/>
                </a:lnTo>
                <a:lnTo>
                  <a:pt x="8026775" y="4553125"/>
                </a:lnTo>
                <a:close/>
                <a:moveTo>
                  <a:pt x="8463159" y="4550645"/>
                </a:moveTo>
                <a:cubicBezTo>
                  <a:pt x="8407723" y="4550645"/>
                  <a:pt x="8365804" y="4583923"/>
                  <a:pt x="8365804" y="4630719"/>
                </a:cubicBezTo>
                <a:cubicBezTo>
                  <a:pt x="8365804" y="4658265"/>
                  <a:pt x="8376070" y="4675888"/>
                  <a:pt x="8401564" y="4692314"/>
                </a:cubicBezTo>
                <a:lnTo>
                  <a:pt x="8433559" y="4712845"/>
                </a:lnTo>
                <a:cubicBezTo>
                  <a:pt x="8457855" y="4728415"/>
                  <a:pt x="8463159" y="4737483"/>
                  <a:pt x="8463159" y="4753481"/>
                </a:cubicBezTo>
                <a:cubicBezTo>
                  <a:pt x="8463159" y="4771617"/>
                  <a:pt x="8444680" y="4787187"/>
                  <a:pt x="8410974" y="4787187"/>
                </a:cubicBezTo>
                <a:cubicBezTo>
                  <a:pt x="8390015" y="4787187"/>
                  <a:pt x="8372819" y="4785134"/>
                  <a:pt x="8349379" y="4779830"/>
                </a:cubicBezTo>
                <a:lnTo>
                  <a:pt x="8349379" y="4820466"/>
                </a:lnTo>
                <a:cubicBezTo>
                  <a:pt x="8369483" y="4824572"/>
                  <a:pt x="8384711" y="4826197"/>
                  <a:pt x="8407295" y="4826197"/>
                </a:cubicBezTo>
                <a:cubicBezTo>
                  <a:pt x="8470088" y="4826197"/>
                  <a:pt x="8512007" y="4790866"/>
                  <a:pt x="8512007" y="4741590"/>
                </a:cubicBezTo>
                <a:cubicBezTo>
                  <a:pt x="8512007" y="4712845"/>
                  <a:pt x="8502169" y="4696420"/>
                  <a:pt x="8473425" y="4678797"/>
                </a:cubicBezTo>
                <a:lnTo>
                  <a:pt x="8443483" y="4660318"/>
                </a:lnTo>
                <a:cubicBezTo>
                  <a:pt x="8419614" y="4645518"/>
                  <a:pt x="8413883" y="4637734"/>
                  <a:pt x="8413883" y="4621308"/>
                </a:cubicBezTo>
                <a:cubicBezTo>
                  <a:pt x="8413883" y="4604883"/>
                  <a:pt x="8431078" y="4589655"/>
                  <a:pt x="8460250" y="4589655"/>
                </a:cubicBezTo>
                <a:cubicBezTo>
                  <a:pt x="8479156" y="4589655"/>
                  <a:pt x="8492759" y="4591281"/>
                  <a:pt x="8510382" y="4595387"/>
                </a:cubicBezTo>
                <a:lnTo>
                  <a:pt x="8513632" y="4555949"/>
                </a:lnTo>
                <a:cubicBezTo>
                  <a:pt x="8497635" y="4552270"/>
                  <a:pt x="8484888" y="4550645"/>
                  <a:pt x="8463159" y="4550645"/>
                </a:cubicBezTo>
                <a:close/>
                <a:moveTo>
                  <a:pt x="8287100" y="4550645"/>
                </a:moveTo>
                <a:cubicBezTo>
                  <a:pt x="8231664" y="4550645"/>
                  <a:pt x="8189745" y="4583923"/>
                  <a:pt x="8189745" y="4630719"/>
                </a:cubicBezTo>
                <a:cubicBezTo>
                  <a:pt x="8189745" y="4658265"/>
                  <a:pt x="8200011" y="4675888"/>
                  <a:pt x="8225505" y="4692314"/>
                </a:cubicBezTo>
                <a:lnTo>
                  <a:pt x="8257500" y="4712845"/>
                </a:lnTo>
                <a:cubicBezTo>
                  <a:pt x="8281796" y="4728415"/>
                  <a:pt x="8287100" y="4737483"/>
                  <a:pt x="8287100" y="4753481"/>
                </a:cubicBezTo>
                <a:cubicBezTo>
                  <a:pt x="8287100" y="4771617"/>
                  <a:pt x="8268621" y="4787187"/>
                  <a:pt x="8234915" y="4787187"/>
                </a:cubicBezTo>
                <a:cubicBezTo>
                  <a:pt x="8213956" y="4787187"/>
                  <a:pt x="8196760" y="4785134"/>
                  <a:pt x="8173320" y="4779830"/>
                </a:cubicBezTo>
                <a:lnTo>
                  <a:pt x="8173320" y="4820466"/>
                </a:lnTo>
                <a:cubicBezTo>
                  <a:pt x="8193424" y="4824572"/>
                  <a:pt x="8208652" y="4826197"/>
                  <a:pt x="8231236" y="4826197"/>
                </a:cubicBezTo>
                <a:cubicBezTo>
                  <a:pt x="8294029" y="4826197"/>
                  <a:pt x="8335948" y="4790866"/>
                  <a:pt x="8335948" y="4741590"/>
                </a:cubicBezTo>
                <a:cubicBezTo>
                  <a:pt x="8335948" y="4712845"/>
                  <a:pt x="8326110" y="4696420"/>
                  <a:pt x="8297366" y="4678797"/>
                </a:cubicBezTo>
                <a:lnTo>
                  <a:pt x="8267424" y="4660318"/>
                </a:lnTo>
                <a:cubicBezTo>
                  <a:pt x="8243555" y="4645518"/>
                  <a:pt x="8237824" y="4637734"/>
                  <a:pt x="8237824" y="4621308"/>
                </a:cubicBezTo>
                <a:cubicBezTo>
                  <a:pt x="8237824" y="4604883"/>
                  <a:pt x="8255019" y="4589655"/>
                  <a:pt x="8284191" y="4589655"/>
                </a:cubicBezTo>
                <a:cubicBezTo>
                  <a:pt x="8303097" y="4589655"/>
                  <a:pt x="8316700" y="4591281"/>
                  <a:pt x="8334323" y="4595387"/>
                </a:cubicBezTo>
                <a:lnTo>
                  <a:pt x="8337573" y="4555949"/>
                </a:lnTo>
                <a:cubicBezTo>
                  <a:pt x="8321576" y="4552270"/>
                  <a:pt x="8308829" y="4550645"/>
                  <a:pt x="8287100" y="4550645"/>
                </a:cubicBezTo>
                <a:close/>
                <a:moveTo>
                  <a:pt x="0" y="0"/>
                </a:moveTo>
                <a:lnTo>
                  <a:pt x="9143999" y="0"/>
                </a:lnTo>
                <a:lnTo>
                  <a:pt x="9143999" y="5143500"/>
                </a:lnTo>
                <a:lnTo>
                  <a:pt x="0" y="5143500"/>
                </a:lnTo>
                <a:close/>
              </a:path>
            </a:pathLst>
          </a:custGeom>
        </p:spPr>
      </p:pic>
      <p:pic>
        <p:nvPicPr>
          <p:cNvPr id="18" name="Logo">
            <a:extLst>
              <a:ext uri="{FF2B5EF4-FFF2-40B4-BE49-F238E27FC236}">
                <a16:creationId xmlns:a16="http://schemas.microsoft.com/office/drawing/2014/main" id="{CE91F7CC-BC0A-FD28-9096-FAA53BC1F165}"/>
              </a:ext>
            </a:extLst>
          </p:cNvPr>
          <p:cNvPicPr>
            <a:picLocks noGrp="1" noRot="1" noChangeAspect="1" noMove="1" noResize="1" noEditPoints="1" noAdjustHandles="1" noChangeArrowheads="1" noChangeShapeType="1" noCrop="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6600" y="0"/>
            <a:ext cx="370800" cy="751622"/>
          </a:xfrm>
          <a:prstGeom prst="rect">
            <a:avLst/>
          </a:prstGeom>
        </p:spPr>
      </p:pic>
      <p:sp>
        <p:nvSpPr>
          <p:cNvPr id="4" name="Date Placeholder 3">
            <a:extLst>
              <a:ext uri="{FF2B5EF4-FFF2-40B4-BE49-F238E27FC236}">
                <a16:creationId xmlns:a16="http://schemas.microsoft.com/office/drawing/2014/main" id="{E1B63D30-5C1D-FD4B-5B6E-0B755B134FB3}"/>
              </a:ext>
            </a:extLst>
          </p:cNvPr>
          <p:cNvSpPr>
            <a:spLocks noGrp="1"/>
          </p:cNvSpPr>
          <p:nvPr userDrawn="1">
            <p:ph type="dt" sz="half" idx="10"/>
          </p:nvPr>
        </p:nvSpPr>
        <p:spPr>
          <a:xfrm>
            <a:off x="324000" y="4374116"/>
            <a:ext cx="2057400" cy="274637"/>
          </a:xfrm>
        </p:spPr>
        <p:txBody>
          <a:bodyPr/>
          <a:lstStyle>
            <a:lvl1pPr algn="l">
              <a:defRPr i="0">
                <a:solidFill>
                  <a:schemeClr val="bg1"/>
                </a:solidFill>
                <a:latin typeface="+mj-lt"/>
              </a:defRPr>
            </a:lvl1pPr>
          </a:lstStyle>
          <a:p>
            <a:endParaRPr lang="nl-NL" noProof="0" dirty="0"/>
          </a:p>
        </p:txBody>
      </p:sp>
      <p:sp>
        <p:nvSpPr>
          <p:cNvPr id="2" name="Title 1">
            <a:extLst>
              <a:ext uri="{FF2B5EF4-FFF2-40B4-BE49-F238E27FC236}">
                <a16:creationId xmlns:a16="http://schemas.microsoft.com/office/drawing/2014/main" id="{93FCBD37-39FA-0B90-3440-1335B05D79C7}"/>
              </a:ext>
            </a:extLst>
          </p:cNvPr>
          <p:cNvSpPr>
            <a:spLocks noGrp="1"/>
          </p:cNvSpPr>
          <p:nvPr userDrawn="1">
            <p:ph type="ctrTitle" hasCustomPrompt="1"/>
          </p:nvPr>
        </p:nvSpPr>
        <p:spPr>
          <a:xfrm>
            <a:off x="1602000" y="1941750"/>
            <a:ext cx="5940000" cy="1260000"/>
          </a:xfrm>
        </p:spPr>
        <p:txBody>
          <a:bodyPr anchor="ctr">
            <a:normAutofit/>
          </a:bodyPr>
          <a:lstStyle>
            <a:lvl1pPr algn="ctr">
              <a:defRPr sz="3600" b="1" i="1">
                <a:solidFill>
                  <a:schemeClr val="bg1"/>
                </a:solidFill>
                <a:latin typeface="+mj-lt"/>
              </a:defRPr>
            </a:lvl1pPr>
          </a:lstStyle>
          <a:p>
            <a:r>
              <a:rPr lang="en-US" dirty="0"/>
              <a:t>Click to edit </a:t>
            </a:r>
            <a:r>
              <a:rPr lang="nl-NL" noProof="0" dirty="0"/>
              <a:t>Master</a:t>
            </a:r>
            <a:r>
              <a:rPr lang="en-US" dirty="0"/>
              <a:t> Title style</a:t>
            </a:r>
            <a:endParaRPr lang="en-NL" dirty="0"/>
          </a:p>
        </p:txBody>
      </p:sp>
    </p:spTree>
    <p:extLst>
      <p:ext uri="{BB962C8B-B14F-4D97-AF65-F5344CB8AC3E}">
        <p14:creationId xmlns:p14="http://schemas.microsoft.com/office/powerpoint/2010/main" val="2624575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kst center met kader">
    <p:spTree>
      <p:nvGrpSpPr>
        <p:cNvPr id="1" name=""/>
        <p:cNvGrpSpPr/>
        <p:nvPr/>
      </p:nvGrpSpPr>
      <p:grpSpPr>
        <a:xfrm>
          <a:off x="0" y="0"/>
          <a:ext cx="0" cy="0"/>
          <a:chOff x="0" y="0"/>
          <a:chExt cx="0" cy="0"/>
        </a:xfrm>
      </p:grpSpPr>
      <p:sp>
        <p:nvSpPr>
          <p:cNvPr id="6" name="Background">
            <a:extLst>
              <a:ext uri="{FF2B5EF4-FFF2-40B4-BE49-F238E27FC236}">
                <a16:creationId xmlns:a16="http://schemas.microsoft.com/office/drawing/2014/main" id="{795B0472-D354-3FAE-653C-DFA7F945FD4C}"/>
              </a:ext>
            </a:extLst>
          </p:cNvPr>
          <p:cNvSpPr>
            <a:spLocks noGrp="1" noRot="1" noMove="1" noResize="1" noEditPoints="1" noAdjustHandles="1" noChangeArrowheads="1" noChangeShapeType="1"/>
          </p:cNvSpPr>
          <p:nvPr userDrawn="1"/>
        </p:nvSpPr>
        <p:spPr>
          <a:xfrm flipH="1">
            <a:off x="1415311" y="0"/>
            <a:ext cx="6313378" cy="5143500"/>
          </a:xfrm>
          <a:prstGeom prst="rect">
            <a:avLst/>
          </a:prstGeom>
          <a:solidFill>
            <a:schemeClr val="bg1"/>
          </a:solidFill>
          <a:ln w="25400" cap="flat">
            <a:no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dirty="0">
              <a:ln>
                <a:noFill/>
              </a:ln>
              <a:solidFill>
                <a:srgbClr val="000000"/>
              </a:solidFill>
              <a:effectLst/>
              <a:uFillTx/>
              <a:latin typeface="Verdana"/>
              <a:ea typeface="Verdana"/>
              <a:cs typeface="Verdana"/>
              <a:sym typeface="Verdana"/>
            </a:endParaRPr>
          </a:p>
        </p:txBody>
      </p:sp>
      <p:pic>
        <p:nvPicPr>
          <p:cNvPr id="7" name="Logo">
            <a:extLst>
              <a:ext uri="{FF2B5EF4-FFF2-40B4-BE49-F238E27FC236}">
                <a16:creationId xmlns:a16="http://schemas.microsoft.com/office/drawing/2014/main" id="{B3EA5BDA-78B3-F317-15BA-682CE9701718}"/>
              </a:ext>
            </a:extLst>
          </p:cNvPr>
          <p:cNvPicPr>
            <a:picLocks noGrp="1" noRo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86600" y="0"/>
            <a:ext cx="370800" cy="751622"/>
          </a:xfrm>
          <a:prstGeom prst="rect">
            <a:avLst/>
          </a:prstGeom>
        </p:spPr>
      </p:pic>
      <p:sp>
        <p:nvSpPr>
          <p:cNvPr id="9" name="Text Placeholder 8">
            <a:extLst>
              <a:ext uri="{FF2B5EF4-FFF2-40B4-BE49-F238E27FC236}">
                <a16:creationId xmlns:a16="http://schemas.microsoft.com/office/drawing/2014/main" id="{76DFB035-B5C8-00B6-AFED-74C2C51D28C5}"/>
              </a:ext>
            </a:extLst>
          </p:cNvPr>
          <p:cNvSpPr>
            <a:spLocks noGrp="1"/>
          </p:cNvSpPr>
          <p:nvPr>
            <p:ph type="body" sz="quarter" idx="10"/>
          </p:nvPr>
        </p:nvSpPr>
        <p:spPr>
          <a:xfrm>
            <a:off x="2142000" y="2214880"/>
            <a:ext cx="4860463" cy="2423161"/>
          </a:xfrm>
        </p:spPr>
        <p:txBody>
          <a:bodyPr/>
          <a:lstStyle>
            <a:lvl1pPr marL="0" indent="0">
              <a:lnSpc>
                <a:spcPct val="120000"/>
              </a:lnSpc>
              <a:spcBef>
                <a:spcPts val="0"/>
              </a:spcBef>
              <a:buNone/>
              <a:defRPr sz="1200" b="1"/>
            </a:lvl1pPr>
            <a:lvl2pPr marL="228600" indent="-228600">
              <a:lnSpc>
                <a:spcPct val="120000"/>
              </a:lnSpc>
              <a:spcBef>
                <a:spcPts val="600"/>
              </a:spcBef>
              <a:defRPr sz="1200"/>
            </a:lvl2pPr>
          </a:lstStyle>
          <a:p>
            <a:pPr lvl="0"/>
            <a:r>
              <a:rPr lang="en-US" noProof="0"/>
              <a:t>Click to edit Master text styles</a:t>
            </a:r>
          </a:p>
          <a:p>
            <a:pPr lvl="1"/>
            <a:r>
              <a:rPr lang="en-US" noProof="0"/>
              <a:t>Second level</a:t>
            </a:r>
          </a:p>
        </p:txBody>
      </p:sp>
      <p:sp>
        <p:nvSpPr>
          <p:cNvPr id="2" name="Title 1">
            <a:extLst>
              <a:ext uri="{FF2B5EF4-FFF2-40B4-BE49-F238E27FC236}">
                <a16:creationId xmlns:a16="http://schemas.microsoft.com/office/drawing/2014/main" id="{637073B0-6159-1CA0-FC27-E1D3CCD1AB13}"/>
              </a:ext>
            </a:extLst>
          </p:cNvPr>
          <p:cNvSpPr>
            <a:spLocks noGrp="1"/>
          </p:cNvSpPr>
          <p:nvPr>
            <p:ph type="title"/>
          </p:nvPr>
        </p:nvSpPr>
        <p:spPr>
          <a:xfrm>
            <a:off x="2142000" y="1077005"/>
            <a:ext cx="4860000" cy="936000"/>
          </a:xfrm>
        </p:spPr>
        <p:txBody>
          <a:bodyPr>
            <a:noAutofit/>
          </a:bodyPr>
          <a:lstStyle>
            <a:lvl1pPr>
              <a:defRPr sz="3800" b="1" i="1">
                <a:solidFill>
                  <a:schemeClr val="tx2"/>
                </a:solidFill>
              </a:defRPr>
            </a:lvl1pPr>
          </a:lstStyle>
          <a:p>
            <a:r>
              <a:rPr lang="en-US" noProof="0"/>
              <a:t>Click to edit Master title style</a:t>
            </a:r>
            <a:endParaRPr lang="nl-NL" noProof="0" dirty="0"/>
          </a:p>
        </p:txBody>
      </p:sp>
      <p:sp>
        <p:nvSpPr>
          <p:cNvPr id="3" name="Footer Placeholder 4">
            <a:extLst>
              <a:ext uri="{FF2B5EF4-FFF2-40B4-BE49-F238E27FC236}">
                <a16:creationId xmlns:a16="http://schemas.microsoft.com/office/drawing/2014/main" id="{3632BD4F-2711-791E-BE46-DF914BE5A084}"/>
              </a:ext>
            </a:extLst>
          </p:cNvPr>
          <p:cNvSpPr>
            <a:spLocks noGrp="1"/>
          </p:cNvSpPr>
          <p:nvPr>
            <p:ph type="ftr" sz="quarter" idx="3"/>
          </p:nvPr>
        </p:nvSpPr>
        <p:spPr>
          <a:xfrm>
            <a:off x="4914463" y="4783850"/>
            <a:ext cx="2088000" cy="274637"/>
          </a:xfrm>
          <a:prstGeom prst="rect">
            <a:avLst/>
          </a:prstGeom>
        </p:spPr>
        <p:txBody>
          <a:bodyPr vert="horz" lIns="91440" tIns="45720" rIns="91440" bIns="45720" rtlCol="0" anchor="ctr"/>
          <a:lstStyle>
            <a:lvl1pPr algn="r">
              <a:defRPr sz="1200">
                <a:solidFill>
                  <a:schemeClr val="bg1">
                    <a:lumMod val="50000"/>
                  </a:schemeClr>
                </a:solidFill>
              </a:defRPr>
            </a:lvl1pPr>
          </a:lstStyle>
          <a:p>
            <a:endParaRPr lang="en-NL" dirty="0"/>
          </a:p>
        </p:txBody>
      </p:sp>
      <p:sp>
        <p:nvSpPr>
          <p:cNvPr id="4" name="Date Placeholder 3">
            <a:extLst>
              <a:ext uri="{FF2B5EF4-FFF2-40B4-BE49-F238E27FC236}">
                <a16:creationId xmlns:a16="http://schemas.microsoft.com/office/drawing/2014/main" id="{C853637D-DDE3-DD5C-6096-D1013719B68C}"/>
              </a:ext>
            </a:extLst>
          </p:cNvPr>
          <p:cNvSpPr>
            <a:spLocks noGrp="1"/>
          </p:cNvSpPr>
          <p:nvPr>
            <p:ph type="dt" sz="half" idx="11"/>
          </p:nvPr>
        </p:nvSpPr>
        <p:spPr>
          <a:xfrm>
            <a:off x="2142000" y="4783850"/>
            <a:ext cx="1440000" cy="274637"/>
          </a:xfrm>
        </p:spPr>
        <p:txBody>
          <a:bodyPr/>
          <a:lstStyle>
            <a:lvl1pPr algn="l">
              <a:defRPr i="0">
                <a:solidFill>
                  <a:schemeClr val="bg1">
                    <a:lumMod val="50000"/>
                  </a:schemeClr>
                </a:solidFill>
                <a:latin typeface="RijksoverheidSansWebText Italic" panose="020B05030402020D0203" pitchFamily="34" charset="0"/>
                <a:ea typeface="RijksoverheidSansWebText Italic" panose="020B05030402020D0203" pitchFamily="34" charset="0"/>
              </a:defRPr>
            </a:lvl1pPr>
          </a:lstStyle>
          <a:p>
            <a:endParaRPr lang="nl-NL" dirty="0"/>
          </a:p>
        </p:txBody>
      </p:sp>
    </p:spTree>
    <p:extLst>
      <p:ext uri="{BB962C8B-B14F-4D97-AF65-F5344CB8AC3E}">
        <p14:creationId xmlns:p14="http://schemas.microsoft.com/office/powerpoint/2010/main" val="2557941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 center zonder kader">
    <p:spTree>
      <p:nvGrpSpPr>
        <p:cNvPr id="1" name=""/>
        <p:cNvGrpSpPr/>
        <p:nvPr/>
      </p:nvGrpSpPr>
      <p:grpSpPr>
        <a:xfrm>
          <a:off x="0" y="0"/>
          <a:ext cx="0" cy="0"/>
          <a:chOff x="0" y="0"/>
          <a:chExt cx="0" cy="0"/>
        </a:xfrm>
      </p:grpSpPr>
      <p:pic>
        <p:nvPicPr>
          <p:cNvPr id="7" name="Logo">
            <a:extLst>
              <a:ext uri="{FF2B5EF4-FFF2-40B4-BE49-F238E27FC236}">
                <a16:creationId xmlns:a16="http://schemas.microsoft.com/office/drawing/2014/main" id="{B3EA5BDA-78B3-F317-15BA-682CE9701718}"/>
              </a:ext>
            </a:extLst>
          </p:cNvPr>
          <p:cNvPicPr>
            <a:picLocks noGrp="1" noRo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86600" y="0"/>
            <a:ext cx="370800" cy="751622"/>
          </a:xfrm>
          <a:prstGeom prst="rect">
            <a:avLst/>
          </a:prstGeom>
        </p:spPr>
      </p:pic>
      <p:sp>
        <p:nvSpPr>
          <p:cNvPr id="4" name="Date Placeholder 3">
            <a:extLst>
              <a:ext uri="{FF2B5EF4-FFF2-40B4-BE49-F238E27FC236}">
                <a16:creationId xmlns:a16="http://schemas.microsoft.com/office/drawing/2014/main" id="{C853637D-DDE3-DD5C-6096-D1013719B68C}"/>
              </a:ext>
            </a:extLst>
          </p:cNvPr>
          <p:cNvSpPr>
            <a:spLocks noGrp="1"/>
          </p:cNvSpPr>
          <p:nvPr>
            <p:ph type="dt" sz="half" idx="11"/>
          </p:nvPr>
        </p:nvSpPr>
        <p:spPr>
          <a:xfrm>
            <a:off x="2142000" y="4783850"/>
            <a:ext cx="1440000" cy="274637"/>
          </a:xfrm>
        </p:spPr>
        <p:txBody>
          <a:bodyPr/>
          <a:lstStyle>
            <a:lvl1pPr algn="l">
              <a:defRPr i="0">
                <a:solidFill>
                  <a:schemeClr val="bg1">
                    <a:lumMod val="50000"/>
                  </a:schemeClr>
                </a:solidFill>
                <a:latin typeface="RijksoverheidSansWebText Italic" panose="020B05030402020D0203" pitchFamily="34" charset="0"/>
                <a:ea typeface="RijksoverheidSansWebText Italic" panose="020B05030402020D0203" pitchFamily="34" charset="0"/>
              </a:defRPr>
            </a:lvl1pPr>
          </a:lstStyle>
          <a:p>
            <a:endParaRPr lang="nl-NL" dirty="0"/>
          </a:p>
        </p:txBody>
      </p:sp>
      <p:sp>
        <p:nvSpPr>
          <p:cNvPr id="3" name="Footer Placeholder 4">
            <a:extLst>
              <a:ext uri="{FF2B5EF4-FFF2-40B4-BE49-F238E27FC236}">
                <a16:creationId xmlns:a16="http://schemas.microsoft.com/office/drawing/2014/main" id="{3632BD4F-2711-791E-BE46-DF914BE5A084}"/>
              </a:ext>
            </a:extLst>
          </p:cNvPr>
          <p:cNvSpPr>
            <a:spLocks noGrp="1"/>
          </p:cNvSpPr>
          <p:nvPr>
            <p:ph type="ftr" sz="quarter" idx="3"/>
          </p:nvPr>
        </p:nvSpPr>
        <p:spPr>
          <a:xfrm>
            <a:off x="4914463" y="4783850"/>
            <a:ext cx="2088000" cy="274637"/>
          </a:xfrm>
          <a:prstGeom prst="rect">
            <a:avLst/>
          </a:prstGeom>
        </p:spPr>
        <p:txBody>
          <a:bodyPr vert="horz" lIns="91440" tIns="45720" rIns="91440" bIns="45720" rtlCol="0" anchor="ctr"/>
          <a:lstStyle>
            <a:lvl1pPr algn="r">
              <a:defRPr sz="1200">
                <a:solidFill>
                  <a:schemeClr val="bg1">
                    <a:lumMod val="50000"/>
                  </a:schemeClr>
                </a:solidFill>
              </a:defRPr>
            </a:lvl1pPr>
          </a:lstStyle>
          <a:p>
            <a:endParaRPr lang="en-NL" dirty="0"/>
          </a:p>
        </p:txBody>
      </p:sp>
      <p:sp>
        <p:nvSpPr>
          <p:cNvPr id="9" name="Text Placeholder 8">
            <a:extLst>
              <a:ext uri="{FF2B5EF4-FFF2-40B4-BE49-F238E27FC236}">
                <a16:creationId xmlns:a16="http://schemas.microsoft.com/office/drawing/2014/main" id="{76DFB035-B5C8-00B6-AFED-74C2C51D28C5}"/>
              </a:ext>
            </a:extLst>
          </p:cNvPr>
          <p:cNvSpPr>
            <a:spLocks noGrp="1"/>
          </p:cNvSpPr>
          <p:nvPr>
            <p:ph type="body" sz="quarter" idx="10"/>
          </p:nvPr>
        </p:nvSpPr>
        <p:spPr>
          <a:xfrm>
            <a:off x="2142000" y="2214880"/>
            <a:ext cx="4860463" cy="2423161"/>
          </a:xfrm>
        </p:spPr>
        <p:txBody>
          <a:bodyPr/>
          <a:lstStyle>
            <a:lvl1pPr marL="0" indent="0">
              <a:lnSpc>
                <a:spcPct val="120000"/>
              </a:lnSpc>
              <a:spcBef>
                <a:spcPts val="0"/>
              </a:spcBef>
              <a:buNone/>
              <a:defRPr sz="1200" b="1"/>
            </a:lvl1pPr>
            <a:lvl2pPr marL="228600" indent="-228600">
              <a:lnSpc>
                <a:spcPct val="120000"/>
              </a:lnSpc>
              <a:spcBef>
                <a:spcPts val="600"/>
              </a:spcBef>
              <a:defRPr sz="1200"/>
            </a:lvl2pPr>
          </a:lstStyle>
          <a:p>
            <a:pPr lvl="0"/>
            <a:r>
              <a:rPr lang="en-US" noProof="0"/>
              <a:t>Click to edit Master text styles</a:t>
            </a:r>
          </a:p>
          <a:p>
            <a:pPr lvl="1"/>
            <a:r>
              <a:rPr lang="en-US" noProof="0"/>
              <a:t>Second level</a:t>
            </a:r>
          </a:p>
        </p:txBody>
      </p:sp>
      <p:sp>
        <p:nvSpPr>
          <p:cNvPr id="2" name="Title 1">
            <a:extLst>
              <a:ext uri="{FF2B5EF4-FFF2-40B4-BE49-F238E27FC236}">
                <a16:creationId xmlns:a16="http://schemas.microsoft.com/office/drawing/2014/main" id="{637073B0-6159-1CA0-FC27-E1D3CCD1AB13}"/>
              </a:ext>
            </a:extLst>
          </p:cNvPr>
          <p:cNvSpPr>
            <a:spLocks noGrp="1"/>
          </p:cNvSpPr>
          <p:nvPr>
            <p:ph type="title"/>
          </p:nvPr>
        </p:nvSpPr>
        <p:spPr>
          <a:xfrm>
            <a:off x="2142000" y="1077005"/>
            <a:ext cx="4860000" cy="936000"/>
          </a:xfrm>
        </p:spPr>
        <p:txBody>
          <a:bodyPr>
            <a:noAutofit/>
          </a:bodyPr>
          <a:lstStyle>
            <a:lvl1pPr>
              <a:defRPr sz="3800" b="1" i="1">
                <a:solidFill>
                  <a:schemeClr val="tx2"/>
                </a:solidFill>
              </a:defRPr>
            </a:lvl1pPr>
          </a:lstStyle>
          <a:p>
            <a:r>
              <a:rPr lang="en-US" noProof="0"/>
              <a:t>Click to edit Master title style</a:t>
            </a:r>
            <a:endParaRPr lang="nl-NL" noProof="0" dirty="0"/>
          </a:p>
        </p:txBody>
      </p:sp>
    </p:spTree>
    <p:extLst>
      <p:ext uri="{BB962C8B-B14F-4D97-AF65-F5344CB8AC3E}">
        <p14:creationId xmlns:p14="http://schemas.microsoft.com/office/powerpoint/2010/main" val="29816395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ull page picture">
    <p:spTree>
      <p:nvGrpSpPr>
        <p:cNvPr id="1" name=""/>
        <p:cNvGrpSpPr/>
        <p:nvPr/>
      </p:nvGrpSpPr>
      <p:grpSpPr>
        <a:xfrm>
          <a:off x="0" y="0"/>
          <a:ext cx="0" cy="0"/>
          <a:chOff x="0" y="0"/>
          <a:chExt cx="0" cy="0"/>
        </a:xfrm>
      </p:grpSpPr>
      <p:pic>
        <p:nvPicPr>
          <p:cNvPr id="2" name="Logo">
            <a:extLst>
              <a:ext uri="{FF2B5EF4-FFF2-40B4-BE49-F238E27FC236}">
                <a16:creationId xmlns:a16="http://schemas.microsoft.com/office/drawing/2014/main" id="{7D8575AC-D7C2-1766-6744-5A8F9EF78908}"/>
              </a:ext>
            </a:extLst>
          </p:cNvPr>
          <p:cNvPicPr>
            <a:picLocks noGrp="1" noRo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86600" y="0"/>
            <a:ext cx="370800" cy="751622"/>
          </a:xfrm>
          <a:prstGeom prst="rect">
            <a:avLst/>
          </a:prstGeom>
        </p:spPr>
      </p:pic>
      <p:sp>
        <p:nvSpPr>
          <p:cNvPr id="13" name="Freeform 12">
            <a:extLst>
              <a:ext uri="{FF2B5EF4-FFF2-40B4-BE49-F238E27FC236}">
                <a16:creationId xmlns:a16="http://schemas.microsoft.com/office/drawing/2014/main" id="{3B546572-BCFC-EED8-F549-C09E939A3995}"/>
              </a:ext>
            </a:extLst>
          </p:cNvPr>
          <p:cNvSpPr>
            <a:spLocks noGrp="1"/>
          </p:cNvSpPr>
          <p:nvPr>
            <p:ph type="pic" sz="quarter" idx="10"/>
          </p:nvPr>
        </p:nvSpPr>
        <p:spPr>
          <a:xfrm>
            <a:off x="2" y="0"/>
            <a:ext cx="9143999" cy="5143500"/>
          </a:xfrm>
          <a:custGeom>
            <a:avLst/>
            <a:gdLst>
              <a:gd name="connsiteX0" fmla="*/ 7967661 w 9143999"/>
              <a:gd name="connsiteY0" fmla="*/ 4849894 h 5143500"/>
              <a:gd name="connsiteX1" fmla="*/ 7967661 w 9143999"/>
              <a:gd name="connsiteY1" fmla="*/ 4878553 h 5143500"/>
              <a:gd name="connsiteX2" fmla="*/ 8735974 w 9143999"/>
              <a:gd name="connsiteY2" fmla="*/ 4878553 h 5143500"/>
              <a:gd name="connsiteX3" fmla="*/ 8735974 w 9143999"/>
              <a:gd name="connsiteY3" fmla="*/ 4849894 h 5143500"/>
              <a:gd name="connsiteX4" fmla="*/ 8603800 w 9143999"/>
              <a:gd name="connsiteY4" fmla="*/ 4590510 h 5143500"/>
              <a:gd name="connsiteX5" fmla="*/ 8603800 w 9143999"/>
              <a:gd name="connsiteY5" fmla="*/ 4590595 h 5143500"/>
              <a:gd name="connsiteX6" fmla="*/ 8625957 w 9143999"/>
              <a:gd name="connsiteY6" fmla="*/ 4590595 h 5143500"/>
              <a:gd name="connsiteX7" fmla="*/ 8673180 w 9143999"/>
              <a:gd name="connsiteY7" fmla="*/ 4631231 h 5143500"/>
              <a:gd name="connsiteX8" fmla="*/ 8625529 w 9143999"/>
              <a:gd name="connsiteY8" fmla="*/ 4682132 h 5143500"/>
              <a:gd name="connsiteX9" fmla="*/ 8596785 w 9143999"/>
              <a:gd name="connsiteY9" fmla="*/ 4682132 h 5143500"/>
              <a:gd name="connsiteX10" fmla="*/ 8559828 w 9143999"/>
              <a:gd name="connsiteY10" fmla="*/ 4553125 h 5143500"/>
              <a:gd name="connsiteX11" fmla="*/ 8539724 w 9143999"/>
              <a:gd name="connsiteY11" fmla="*/ 4822518 h 5143500"/>
              <a:gd name="connsiteX12" fmla="*/ 8586519 w 9143999"/>
              <a:gd name="connsiteY12" fmla="*/ 4822518 h 5143500"/>
              <a:gd name="connsiteX13" fmla="*/ 8586519 w 9143999"/>
              <a:gd name="connsiteY13" fmla="*/ 4822603 h 5143500"/>
              <a:gd name="connsiteX14" fmla="*/ 8594304 w 9143999"/>
              <a:gd name="connsiteY14" fmla="*/ 4717892 h 5143500"/>
              <a:gd name="connsiteX15" fmla="*/ 8625102 w 9143999"/>
              <a:gd name="connsiteY15" fmla="*/ 4717892 h 5143500"/>
              <a:gd name="connsiteX16" fmla="*/ 8648884 w 9143999"/>
              <a:gd name="connsiteY16" fmla="*/ 4768793 h 5143500"/>
              <a:gd name="connsiteX17" fmla="*/ 8681307 w 9143999"/>
              <a:gd name="connsiteY17" fmla="*/ 4822603 h 5143500"/>
              <a:gd name="connsiteX18" fmla="*/ 8735887 w 9143999"/>
              <a:gd name="connsiteY18" fmla="*/ 4822603 h 5143500"/>
              <a:gd name="connsiteX19" fmla="*/ 8697732 w 9143999"/>
              <a:gd name="connsiteY19" fmla="*/ 4760153 h 5143500"/>
              <a:gd name="connsiteX20" fmla="*/ 8669844 w 9143999"/>
              <a:gd name="connsiteY20" fmla="*/ 4706770 h 5143500"/>
              <a:gd name="connsiteX21" fmla="*/ 8723226 w 9143999"/>
              <a:gd name="connsiteY21" fmla="*/ 4627895 h 5143500"/>
              <a:gd name="connsiteX22" fmla="*/ 8633314 w 9143999"/>
              <a:gd name="connsiteY22" fmla="*/ 4553125 h 5143500"/>
              <a:gd name="connsiteX23" fmla="*/ 7975018 w 9143999"/>
              <a:gd name="connsiteY23" fmla="*/ 4553125 h 5143500"/>
              <a:gd name="connsiteX24" fmla="*/ 8027630 w 9143999"/>
              <a:gd name="connsiteY24" fmla="*/ 4822518 h 5143500"/>
              <a:gd name="connsiteX25" fmla="*/ 8094529 w 9143999"/>
              <a:gd name="connsiteY25" fmla="*/ 4822518 h 5143500"/>
              <a:gd name="connsiteX26" fmla="*/ 8189403 w 9143999"/>
              <a:gd name="connsiteY26" fmla="*/ 4553125 h 5143500"/>
              <a:gd name="connsiteX27" fmla="*/ 8141752 w 9143999"/>
              <a:gd name="connsiteY27" fmla="*/ 4553125 h 5143500"/>
              <a:gd name="connsiteX28" fmla="*/ 8067838 w 9143999"/>
              <a:gd name="connsiteY28" fmla="*/ 4777776 h 5143500"/>
              <a:gd name="connsiteX29" fmla="*/ 8064930 w 9143999"/>
              <a:gd name="connsiteY29" fmla="*/ 4777776 h 5143500"/>
              <a:gd name="connsiteX30" fmla="*/ 8026775 w 9143999"/>
              <a:gd name="connsiteY30" fmla="*/ 4553125 h 5143500"/>
              <a:gd name="connsiteX31" fmla="*/ 8463159 w 9143999"/>
              <a:gd name="connsiteY31" fmla="*/ 4550645 h 5143500"/>
              <a:gd name="connsiteX32" fmla="*/ 8365804 w 9143999"/>
              <a:gd name="connsiteY32" fmla="*/ 4630719 h 5143500"/>
              <a:gd name="connsiteX33" fmla="*/ 8401564 w 9143999"/>
              <a:gd name="connsiteY33" fmla="*/ 4692314 h 5143500"/>
              <a:gd name="connsiteX34" fmla="*/ 8433559 w 9143999"/>
              <a:gd name="connsiteY34" fmla="*/ 4712845 h 5143500"/>
              <a:gd name="connsiteX35" fmla="*/ 8463159 w 9143999"/>
              <a:gd name="connsiteY35" fmla="*/ 4753481 h 5143500"/>
              <a:gd name="connsiteX36" fmla="*/ 8410974 w 9143999"/>
              <a:gd name="connsiteY36" fmla="*/ 4787187 h 5143500"/>
              <a:gd name="connsiteX37" fmla="*/ 8349379 w 9143999"/>
              <a:gd name="connsiteY37" fmla="*/ 4779830 h 5143500"/>
              <a:gd name="connsiteX38" fmla="*/ 8349379 w 9143999"/>
              <a:gd name="connsiteY38" fmla="*/ 4820466 h 5143500"/>
              <a:gd name="connsiteX39" fmla="*/ 8407295 w 9143999"/>
              <a:gd name="connsiteY39" fmla="*/ 4826197 h 5143500"/>
              <a:gd name="connsiteX40" fmla="*/ 8512007 w 9143999"/>
              <a:gd name="connsiteY40" fmla="*/ 4741590 h 5143500"/>
              <a:gd name="connsiteX41" fmla="*/ 8473425 w 9143999"/>
              <a:gd name="connsiteY41" fmla="*/ 4678797 h 5143500"/>
              <a:gd name="connsiteX42" fmla="*/ 8443483 w 9143999"/>
              <a:gd name="connsiteY42" fmla="*/ 4660318 h 5143500"/>
              <a:gd name="connsiteX43" fmla="*/ 8413883 w 9143999"/>
              <a:gd name="connsiteY43" fmla="*/ 4621308 h 5143500"/>
              <a:gd name="connsiteX44" fmla="*/ 8460250 w 9143999"/>
              <a:gd name="connsiteY44" fmla="*/ 4589655 h 5143500"/>
              <a:gd name="connsiteX45" fmla="*/ 8510382 w 9143999"/>
              <a:gd name="connsiteY45" fmla="*/ 4595387 h 5143500"/>
              <a:gd name="connsiteX46" fmla="*/ 8513632 w 9143999"/>
              <a:gd name="connsiteY46" fmla="*/ 4555949 h 5143500"/>
              <a:gd name="connsiteX47" fmla="*/ 8463159 w 9143999"/>
              <a:gd name="connsiteY47" fmla="*/ 4550645 h 5143500"/>
              <a:gd name="connsiteX48" fmla="*/ 8287100 w 9143999"/>
              <a:gd name="connsiteY48" fmla="*/ 4550645 h 5143500"/>
              <a:gd name="connsiteX49" fmla="*/ 8189745 w 9143999"/>
              <a:gd name="connsiteY49" fmla="*/ 4630719 h 5143500"/>
              <a:gd name="connsiteX50" fmla="*/ 8225505 w 9143999"/>
              <a:gd name="connsiteY50" fmla="*/ 4692314 h 5143500"/>
              <a:gd name="connsiteX51" fmla="*/ 8257500 w 9143999"/>
              <a:gd name="connsiteY51" fmla="*/ 4712845 h 5143500"/>
              <a:gd name="connsiteX52" fmla="*/ 8287100 w 9143999"/>
              <a:gd name="connsiteY52" fmla="*/ 4753481 h 5143500"/>
              <a:gd name="connsiteX53" fmla="*/ 8234915 w 9143999"/>
              <a:gd name="connsiteY53" fmla="*/ 4787187 h 5143500"/>
              <a:gd name="connsiteX54" fmla="*/ 8173320 w 9143999"/>
              <a:gd name="connsiteY54" fmla="*/ 4779830 h 5143500"/>
              <a:gd name="connsiteX55" fmla="*/ 8173320 w 9143999"/>
              <a:gd name="connsiteY55" fmla="*/ 4820466 h 5143500"/>
              <a:gd name="connsiteX56" fmla="*/ 8231236 w 9143999"/>
              <a:gd name="connsiteY56" fmla="*/ 4826197 h 5143500"/>
              <a:gd name="connsiteX57" fmla="*/ 8335948 w 9143999"/>
              <a:gd name="connsiteY57" fmla="*/ 4741590 h 5143500"/>
              <a:gd name="connsiteX58" fmla="*/ 8297366 w 9143999"/>
              <a:gd name="connsiteY58" fmla="*/ 4678797 h 5143500"/>
              <a:gd name="connsiteX59" fmla="*/ 8267424 w 9143999"/>
              <a:gd name="connsiteY59" fmla="*/ 4660318 h 5143500"/>
              <a:gd name="connsiteX60" fmla="*/ 8237824 w 9143999"/>
              <a:gd name="connsiteY60" fmla="*/ 4621308 h 5143500"/>
              <a:gd name="connsiteX61" fmla="*/ 8284191 w 9143999"/>
              <a:gd name="connsiteY61" fmla="*/ 4589655 h 5143500"/>
              <a:gd name="connsiteX62" fmla="*/ 8334323 w 9143999"/>
              <a:gd name="connsiteY62" fmla="*/ 4595387 h 5143500"/>
              <a:gd name="connsiteX63" fmla="*/ 8337573 w 9143999"/>
              <a:gd name="connsiteY63" fmla="*/ 4555949 h 5143500"/>
              <a:gd name="connsiteX64" fmla="*/ 8287100 w 9143999"/>
              <a:gd name="connsiteY64" fmla="*/ 4550645 h 5143500"/>
              <a:gd name="connsiteX65" fmla="*/ 0 w 9143999"/>
              <a:gd name="connsiteY65" fmla="*/ 0 h 5143500"/>
              <a:gd name="connsiteX66" fmla="*/ 4386599 w 9143999"/>
              <a:gd name="connsiteY66" fmla="*/ 0 h 5143500"/>
              <a:gd name="connsiteX67" fmla="*/ 4386599 w 9143999"/>
              <a:gd name="connsiteY67" fmla="*/ 751623 h 5143500"/>
              <a:gd name="connsiteX68" fmla="*/ 4757399 w 9143999"/>
              <a:gd name="connsiteY68" fmla="*/ 751623 h 5143500"/>
              <a:gd name="connsiteX69" fmla="*/ 4757399 w 9143999"/>
              <a:gd name="connsiteY69" fmla="*/ 0 h 5143500"/>
              <a:gd name="connsiteX70" fmla="*/ 9143999 w 9143999"/>
              <a:gd name="connsiteY70" fmla="*/ 0 h 5143500"/>
              <a:gd name="connsiteX71" fmla="*/ 9143999 w 9143999"/>
              <a:gd name="connsiteY71" fmla="*/ 5143500 h 5143500"/>
              <a:gd name="connsiteX72" fmla="*/ 0 w 9143999"/>
              <a:gd name="connsiteY72"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9143999" h="5143500">
                <a:moveTo>
                  <a:pt x="7967661" y="4849894"/>
                </a:moveTo>
                <a:lnTo>
                  <a:pt x="7967661" y="4878553"/>
                </a:lnTo>
                <a:lnTo>
                  <a:pt x="8735974" y="4878553"/>
                </a:lnTo>
                <a:lnTo>
                  <a:pt x="8735974" y="4849894"/>
                </a:lnTo>
                <a:close/>
                <a:moveTo>
                  <a:pt x="8603800" y="4590510"/>
                </a:moveTo>
                <a:lnTo>
                  <a:pt x="8603800" y="4590595"/>
                </a:lnTo>
                <a:lnTo>
                  <a:pt x="8625957" y="4590595"/>
                </a:lnTo>
                <a:cubicBezTo>
                  <a:pt x="8658808" y="4590595"/>
                  <a:pt x="8673180" y="4605395"/>
                  <a:pt x="8673180" y="4631231"/>
                </a:cubicBezTo>
                <a:cubicBezTo>
                  <a:pt x="8673180" y="4665707"/>
                  <a:pt x="8653846" y="4682132"/>
                  <a:pt x="8625529" y="4682132"/>
                </a:cubicBezTo>
                <a:lnTo>
                  <a:pt x="8596785" y="4682132"/>
                </a:lnTo>
                <a:close/>
                <a:moveTo>
                  <a:pt x="8559828" y="4553125"/>
                </a:moveTo>
                <a:lnTo>
                  <a:pt x="8539724" y="4822518"/>
                </a:lnTo>
                <a:lnTo>
                  <a:pt x="8586519" y="4822518"/>
                </a:lnTo>
                <a:lnTo>
                  <a:pt x="8586519" y="4822603"/>
                </a:lnTo>
                <a:lnTo>
                  <a:pt x="8594304" y="4717892"/>
                </a:lnTo>
                <a:lnTo>
                  <a:pt x="8625102" y="4717892"/>
                </a:lnTo>
                <a:lnTo>
                  <a:pt x="8648884" y="4768793"/>
                </a:lnTo>
                <a:cubicBezTo>
                  <a:pt x="8658722" y="4789753"/>
                  <a:pt x="8667363" y="4804553"/>
                  <a:pt x="8681307" y="4822603"/>
                </a:cubicBezTo>
                <a:lnTo>
                  <a:pt x="8735887" y="4822603"/>
                </a:lnTo>
                <a:cubicBezTo>
                  <a:pt x="8719120" y="4797965"/>
                  <a:pt x="8710051" y="4783165"/>
                  <a:pt x="8697732" y="4760153"/>
                </a:cubicBezTo>
                <a:lnTo>
                  <a:pt x="8669844" y="4706770"/>
                </a:lnTo>
                <a:cubicBezTo>
                  <a:pt x="8701839" y="4695221"/>
                  <a:pt x="8723226" y="4667760"/>
                  <a:pt x="8723226" y="4627895"/>
                </a:cubicBezTo>
                <a:cubicBezTo>
                  <a:pt x="8723226" y="4580244"/>
                  <a:pt x="8692856" y="4553125"/>
                  <a:pt x="8633314" y="4553125"/>
                </a:cubicBezTo>
                <a:close/>
                <a:moveTo>
                  <a:pt x="7975018" y="4553125"/>
                </a:moveTo>
                <a:lnTo>
                  <a:pt x="8027630" y="4822518"/>
                </a:lnTo>
                <a:lnTo>
                  <a:pt x="8094529" y="4822518"/>
                </a:lnTo>
                <a:lnTo>
                  <a:pt x="8189403" y="4553125"/>
                </a:lnTo>
                <a:lnTo>
                  <a:pt x="8141752" y="4553125"/>
                </a:lnTo>
                <a:lnTo>
                  <a:pt x="8067838" y="4777776"/>
                </a:lnTo>
                <a:lnTo>
                  <a:pt x="8064930" y="4777776"/>
                </a:lnTo>
                <a:lnTo>
                  <a:pt x="8026775" y="4553125"/>
                </a:lnTo>
                <a:close/>
                <a:moveTo>
                  <a:pt x="8463159" y="4550645"/>
                </a:moveTo>
                <a:cubicBezTo>
                  <a:pt x="8407723" y="4550645"/>
                  <a:pt x="8365804" y="4583923"/>
                  <a:pt x="8365804" y="4630719"/>
                </a:cubicBezTo>
                <a:cubicBezTo>
                  <a:pt x="8365804" y="4658265"/>
                  <a:pt x="8376070" y="4675888"/>
                  <a:pt x="8401564" y="4692314"/>
                </a:cubicBezTo>
                <a:lnTo>
                  <a:pt x="8433559" y="4712845"/>
                </a:lnTo>
                <a:cubicBezTo>
                  <a:pt x="8457855" y="4728415"/>
                  <a:pt x="8463159" y="4737483"/>
                  <a:pt x="8463159" y="4753481"/>
                </a:cubicBezTo>
                <a:cubicBezTo>
                  <a:pt x="8463159" y="4771617"/>
                  <a:pt x="8444680" y="4787187"/>
                  <a:pt x="8410974" y="4787187"/>
                </a:cubicBezTo>
                <a:cubicBezTo>
                  <a:pt x="8390015" y="4787187"/>
                  <a:pt x="8372819" y="4785134"/>
                  <a:pt x="8349379" y="4779830"/>
                </a:cubicBezTo>
                <a:lnTo>
                  <a:pt x="8349379" y="4820466"/>
                </a:lnTo>
                <a:cubicBezTo>
                  <a:pt x="8369483" y="4824572"/>
                  <a:pt x="8384711" y="4826197"/>
                  <a:pt x="8407295" y="4826197"/>
                </a:cubicBezTo>
                <a:cubicBezTo>
                  <a:pt x="8470088" y="4826197"/>
                  <a:pt x="8512007" y="4790866"/>
                  <a:pt x="8512007" y="4741590"/>
                </a:cubicBezTo>
                <a:cubicBezTo>
                  <a:pt x="8512007" y="4712845"/>
                  <a:pt x="8502169" y="4696420"/>
                  <a:pt x="8473425" y="4678797"/>
                </a:cubicBezTo>
                <a:lnTo>
                  <a:pt x="8443483" y="4660318"/>
                </a:lnTo>
                <a:cubicBezTo>
                  <a:pt x="8419614" y="4645518"/>
                  <a:pt x="8413883" y="4637734"/>
                  <a:pt x="8413883" y="4621308"/>
                </a:cubicBezTo>
                <a:cubicBezTo>
                  <a:pt x="8413883" y="4604883"/>
                  <a:pt x="8431078" y="4589655"/>
                  <a:pt x="8460250" y="4589655"/>
                </a:cubicBezTo>
                <a:cubicBezTo>
                  <a:pt x="8479156" y="4589655"/>
                  <a:pt x="8492759" y="4591281"/>
                  <a:pt x="8510382" y="4595387"/>
                </a:cubicBezTo>
                <a:lnTo>
                  <a:pt x="8513632" y="4555949"/>
                </a:lnTo>
                <a:cubicBezTo>
                  <a:pt x="8497635" y="4552270"/>
                  <a:pt x="8484888" y="4550645"/>
                  <a:pt x="8463159" y="4550645"/>
                </a:cubicBezTo>
                <a:close/>
                <a:moveTo>
                  <a:pt x="8287100" y="4550645"/>
                </a:moveTo>
                <a:cubicBezTo>
                  <a:pt x="8231664" y="4550645"/>
                  <a:pt x="8189745" y="4583923"/>
                  <a:pt x="8189745" y="4630719"/>
                </a:cubicBezTo>
                <a:cubicBezTo>
                  <a:pt x="8189745" y="4658265"/>
                  <a:pt x="8200011" y="4675888"/>
                  <a:pt x="8225505" y="4692314"/>
                </a:cubicBezTo>
                <a:lnTo>
                  <a:pt x="8257500" y="4712845"/>
                </a:lnTo>
                <a:cubicBezTo>
                  <a:pt x="8281796" y="4728415"/>
                  <a:pt x="8287100" y="4737483"/>
                  <a:pt x="8287100" y="4753481"/>
                </a:cubicBezTo>
                <a:cubicBezTo>
                  <a:pt x="8287100" y="4771617"/>
                  <a:pt x="8268621" y="4787187"/>
                  <a:pt x="8234915" y="4787187"/>
                </a:cubicBezTo>
                <a:cubicBezTo>
                  <a:pt x="8213956" y="4787187"/>
                  <a:pt x="8196760" y="4785134"/>
                  <a:pt x="8173320" y="4779830"/>
                </a:cubicBezTo>
                <a:lnTo>
                  <a:pt x="8173320" y="4820466"/>
                </a:lnTo>
                <a:cubicBezTo>
                  <a:pt x="8193424" y="4824572"/>
                  <a:pt x="8208652" y="4826197"/>
                  <a:pt x="8231236" y="4826197"/>
                </a:cubicBezTo>
                <a:cubicBezTo>
                  <a:pt x="8294029" y="4826197"/>
                  <a:pt x="8335948" y="4790866"/>
                  <a:pt x="8335948" y="4741590"/>
                </a:cubicBezTo>
                <a:cubicBezTo>
                  <a:pt x="8335948" y="4712845"/>
                  <a:pt x="8326110" y="4696420"/>
                  <a:pt x="8297366" y="4678797"/>
                </a:cubicBezTo>
                <a:lnTo>
                  <a:pt x="8267424" y="4660318"/>
                </a:lnTo>
                <a:cubicBezTo>
                  <a:pt x="8243555" y="4645518"/>
                  <a:pt x="8237824" y="4637734"/>
                  <a:pt x="8237824" y="4621308"/>
                </a:cubicBezTo>
                <a:cubicBezTo>
                  <a:pt x="8237824" y="4604883"/>
                  <a:pt x="8255019" y="4589655"/>
                  <a:pt x="8284191" y="4589655"/>
                </a:cubicBezTo>
                <a:cubicBezTo>
                  <a:pt x="8303097" y="4589655"/>
                  <a:pt x="8316700" y="4591281"/>
                  <a:pt x="8334323" y="4595387"/>
                </a:cubicBezTo>
                <a:lnTo>
                  <a:pt x="8337573" y="4555949"/>
                </a:lnTo>
                <a:cubicBezTo>
                  <a:pt x="8321576" y="4552270"/>
                  <a:pt x="8308829" y="4550645"/>
                  <a:pt x="8287100" y="4550645"/>
                </a:cubicBezTo>
                <a:close/>
                <a:moveTo>
                  <a:pt x="0" y="0"/>
                </a:moveTo>
                <a:lnTo>
                  <a:pt x="4386599" y="0"/>
                </a:lnTo>
                <a:lnTo>
                  <a:pt x="4386599" y="751623"/>
                </a:lnTo>
                <a:lnTo>
                  <a:pt x="4757399" y="751623"/>
                </a:lnTo>
                <a:lnTo>
                  <a:pt x="4757399" y="0"/>
                </a:lnTo>
                <a:lnTo>
                  <a:pt x="9143999" y="0"/>
                </a:lnTo>
                <a:lnTo>
                  <a:pt x="9143999" y="5143500"/>
                </a:lnTo>
                <a:lnTo>
                  <a:pt x="0" y="5143500"/>
                </a:lnTo>
                <a:close/>
              </a:path>
            </a:pathLst>
          </a:custGeom>
        </p:spPr>
        <p:txBody>
          <a:bodyPr wrap="square">
            <a:noAutofit/>
          </a:bodyPr>
          <a:lstStyle/>
          <a:p>
            <a:endParaRPr lang="en-NL" dirty="0"/>
          </a:p>
        </p:txBody>
      </p:sp>
    </p:spTree>
    <p:extLst>
      <p:ext uri="{BB962C8B-B14F-4D97-AF65-F5344CB8AC3E}">
        <p14:creationId xmlns:p14="http://schemas.microsoft.com/office/powerpoint/2010/main" val="27665875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fsluiting">
    <p:spTree>
      <p:nvGrpSpPr>
        <p:cNvPr id="1" name=""/>
        <p:cNvGrpSpPr/>
        <p:nvPr/>
      </p:nvGrpSpPr>
      <p:grpSpPr>
        <a:xfrm>
          <a:off x="0" y="0"/>
          <a:ext cx="0" cy="0"/>
          <a:chOff x="0" y="0"/>
          <a:chExt cx="0" cy="0"/>
        </a:xfrm>
      </p:grpSpPr>
      <p:sp>
        <p:nvSpPr>
          <p:cNvPr id="6" name="Background">
            <a:extLst>
              <a:ext uri="{FF2B5EF4-FFF2-40B4-BE49-F238E27FC236}">
                <a16:creationId xmlns:a16="http://schemas.microsoft.com/office/drawing/2014/main" id="{B75DCB03-6C5A-3CAC-B5CA-68E474B2DF6B}"/>
              </a:ext>
            </a:extLst>
          </p:cNvPr>
          <p:cNvSpPr>
            <a:spLocks noGrp="1" noRot="1" noMove="1" noResize="1" noEditPoints="1" noAdjustHandles="1" noChangeArrowheads="1" noChangeShapeType="1"/>
          </p:cNvSpPr>
          <p:nvPr userDrawn="1"/>
        </p:nvSpPr>
        <p:spPr>
          <a:xfrm>
            <a:off x="0" y="2565900"/>
            <a:ext cx="9144000" cy="25776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7" name="Picture Placeholder 6">
            <a:extLst>
              <a:ext uri="{FF2B5EF4-FFF2-40B4-BE49-F238E27FC236}">
                <a16:creationId xmlns:a16="http://schemas.microsoft.com/office/drawing/2014/main" id="{95E4D64E-8DC6-9688-C770-60A0B87EB273}"/>
              </a:ext>
            </a:extLst>
          </p:cNvPr>
          <p:cNvSpPr>
            <a:spLocks noGrp="1"/>
          </p:cNvSpPr>
          <p:nvPr>
            <p:ph type="pic" sz="quarter" idx="12"/>
          </p:nvPr>
        </p:nvSpPr>
        <p:spPr>
          <a:xfrm>
            <a:off x="0" y="0"/>
            <a:ext cx="9144000" cy="2571750"/>
          </a:xfrm>
          <a:custGeom>
            <a:avLst/>
            <a:gdLst>
              <a:gd name="connsiteX0" fmla="*/ 0 w 9144000"/>
              <a:gd name="connsiteY0" fmla="*/ 0 h 2571750"/>
              <a:gd name="connsiteX1" fmla="*/ 4386600 w 9144000"/>
              <a:gd name="connsiteY1" fmla="*/ 0 h 2571750"/>
              <a:gd name="connsiteX2" fmla="*/ 4386600 w 9144000"/>
              <a:gd name="connsiteY2" fmla="*/ 751622 h 2571750"/>
              <a:gd name="connsiteX3" fmla="*/ 4757400 w 9144000"/>
              <a:gd name="connsiteY3" fmla="*/ 751622 h 2571750"/>
              <a:gd name="connsiteX4" fmla="*/ 4757400 w 9144000"/>
              <a:gd name="connsiteY4" fmla="*/ 0 h 2571750"/>
              <a:gd name="connsiteX5" fmla="*/ 9144000 w 9144000"/>
              <a:gd name="connsiteY5" fmla="*/ 0 h 2571750"/>
              <a:gd name="connsiteX6" fmla="*/ 9144000 w 9144000"/>
              <a:gd name="connsiteY6" fmla="*/ 2571750 h 2571750"/>
              <a:gd name="connsiteX7" fmla="*/ 0 w 9144000"/>
              <a:gd name="connsiteY7" fmla="*/ 2571750 h 2571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144000" h="2571750">
                <a:moveTo>
                  <a:pt x="0" y="0"/>
                </a:moveTo>
                <a:lnTo>
                  <a:pt x="4386600" y="0"/>
                </a:lnTo>
                <a:lnTo>
                  <a:pt x="4386600" y="751622"/>
                </a:lnTo>
                <a:lnTo>
                  <a:pt x="4757400" y="751622"/>
                </a:lnTo>
                <a:lnTo>
                  <a:pt x="4757400" y="0"/>
                </a:lnTo>
                <a:lnTo>
                  <a:pt x="9144000" y="0"/>
                </a:lnTo>
                <a:lnTo>
                  <a:pt x="9144000" y="2571750"/>
                </a:lnTo>
                <a:lnTo>
                  <a:pt x="0" y="2571750"/>
                </a:lnTo>
                <a:close/>
              </a:path>
            </a:pathLst>
          </a:custGeom>
          <a:noFill/>
        </p:spPr>
        <p:txBody>
          <a:bodyPr wrap="square">
            <a:noAutofit/>
          </a:bodyPr>
          <a:lstStyle/>
          <a:p>
            <a:r>
              <a:rPr lang="en-US"/>
              <a:t>Click icon to add picture</a:t>
            </a:r>
            <a:endParaRPr lang="nl-NL"/>
          </a:p>
        </p:txBody>
      </p:sp>
      <p:pic>
        <p:nvPicPr>
          <p:cNvPr id="10" name="Logo">
            <a:extLst>
              <a:ext uri="{FF2B5EF4-FFF2-40B4-BE49-F238E27FC236}">
                <a16:creationId xmlns:a16="http://schemas.microsoft.com/office/drawing/2014/main" id="{CBCC72A6-3CAB-E8EA-602D-CC8D70912683}"/>
              </a:ext>
            </a:extLst>
          </p:cNvPr>
          <p:cNvPicPr>
            <a:picLocks noGrp="1" noRo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86600" y="0"/>
            <a:ext cx="370800" cy="751622"/>
          </a:xfrm>
          <a:prstGeom prst="rect">
            <a:avLst/>
          </a:prstGeom>
        </p:spPr>
      </p:pic>
      <p:sp>
        <p:nvSpPr>
          <p:cNvPr id="3" name="Date Placeholder 2">
            <a:extLst>
              <a:ext uri="{FF2B5EF4-FFF2-40B4-BE49-F238E27FC236}">
                <a16:creationId xmlns:a16="http://schemas.microsoft.com/office/drawing/2014/main" id="{E3C50ED5-B3B8-9973-E721-4EAF233101C9}"/>
              </a:ext>
            </a:extLst>
          </p:cNvPr>
          <p:cNvSpPr>
            <a:spLocks noGrp="1"/>
          </p:cNvSpPr>
          <p:nvPr>
            <p:ph type="dt" sz="half" idx="10"/>
          </p:nvPr>
        </p:nvSpPr>
        <p:spPr/>
        <p:txBody>
          <a:bodyPr/>
          <a:lstStyle>
            <a:lvl1pPr>
              <a:defRPr>
                <a:solidFill>
                  <a:schemeClr val="bg1"/>
                </a:solidFill>
              </a:defRPr>
            </a:lvl1pPr>
          </a:lstStyle>
          <a:p>
            <a:endParaRPr lang="en-NL" dirty="0"/>
          </a:p>
        </p:txBody>
      </p:sp>
      <p:sp>
        <p:nvSpPr>
          <p:cNvPr id="4" name="Footer Placeholder 3">
            <a:extLst>
              <a:ext uri="{FF2B5EF4-FFF2-40B4-BE49-F238E27FC236}">
                <a16:creationId xmlns:a16="http://schemas.microsoft.com/office/drawing/2014/main" id="{B8B89660-3B66-38A7-83F6-55678C13637E}"/>
              </a:ext>
            </a:extLst>
          </p:cNvPr>
          <p:cNvSpPr>
            <a:spLocks noGrp="1"/>
          </p:cNvSpPr>
          <p:nvPr>
            <p:ph type="ftr" sz="quarter" idx="11"/>
          </p:nvPr>
        </p:nvSpPr>
        <p:spPr>
          <a:xfrm>
            <a:off x="4757400" y="4767263"/>
            <a:ext cx="3757950" cy="274637"/>
          </a:xfrm>
        </p:spPr>
        <p:txBody>
          <a:bodyPr/>
          <a:lstStyle>
            <a:lvl1pPr algn="l">
              <a:defRPr b="1" i="0">
                <a:solidFill>
                  <a:schemeClr val="bg1"/>
                </a:solidFill>
                <a:latin typeface="RijksoverheidSansWebText Italic" panose="020B05030402020D0203" pitchFamily="34" charset="0"/>
                <a:ea typeface="RijksoverheidSansWebText Italic" panose="020B05030402020D0203" pitchFamily="34" charset="0"/>
              </a:defRPr>
            </a:lvl1pPr>
          </a:lstStyle>
          <a:p>
            <a:endParaRPr lang="en-NL" dirty="0"/>
          </a:p>
        </p:txBody>
      </p:sp>
      <p:sp>
        <p:nvSpPr>
          <p:cNvPr id="8" name="Text Placeholder 7">
            <a:extLst>
              <a:ext uri="{FF2B5EF4-FFF2-40B4-BE49-F238E27FC236}">
                <a16:creationId xmlns:a16="http://schemas.microsoft.com/office/drawing/2014/main" id="{918A05DC-DE9D-6E6A-ABC8-E96DA777786D}"/>
              </a:ext>
            </a:extLst>
          </p:cNvPr>
          <p:cNvSpPr>
            <a:spLocks noGrp="1"/>
          </p:cNvSpPr>
          <p:nvPr>
            <p:ph type="body" sz="quarter" idx="13" hasCustomPrompt="1"/>
          </p:nvPr>
        </p:nvSpPr>
        <p:spPr>
          <a:xfrm>
            <a:off x="628651" y="3773486"/>
            <a:ext cx="3757950" cy="805753"/>
          </a:xfrm>
        </p:spPr>
        <p:txBody>
          <a:bodyPr/>
          <a:lstStyle>
            <a:lvl1pPr marL="0" indent="0">
              <a:buNone/>
              <a:defRPr>
                <a:solidFill>
                  <a:schemeClr val="bg1"/>
                </a:solidFill>
                <a:latin typeface="RijksoverheidSansWebText Bold" panose="020B0803040202060203" pitchFamily="34" charset="0"/>
                <a:ea typeface="RijksoverheidSansWebText Bold" panose="020B0803040202060203" pitchFamily="34" charset="0"/>
              </a:defRPr>
            </a:lvl1pPr>
            <a:lvl2pPr marL="457200" indent="0">
              <a:buNone/>
              <a:defRPr>
                <a:solidFill>
                  <a:schemeClr val="bg1"/>
                </a:solidFill>
                <a:latin typeface="RijksoverheidSansWebText Bold" panose="020B0803040202060203" pitchFamily="34" charset="0"/>
                <a:ea typeface="RijksoverheidSansWebText Bold" panose="020B0803040202060203" pitchFamily="34" charset="0"/>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Slogan</a:t>
            </a:r>
          </a:p>
        </p:txBody>
      </p:sp>
      <p:sp>
        <p:nvSpPr>
          <p:cNvPr id="15" name="Text Placeholder 14">
            <a:extLst>
              <a:ext uri="{FF2B5EF4-FFF2-40B4-BE49-F238E27FC236}">
                <a16:creationId xmlns:a16="http://schemas.microsoft.com/office/drawing/2014/main" id="{957BE8E1-31FC-6CF2-C3B1-E52AFEDB6187}"/>
              </a:ext>
            </a:extLst>
          </p:cNvPr>
          <p:cNvSpPr>
            <a:spLocks noGrp="1"/>
          </p:cNvSpPr>
          <p:nvPr>
            <p:ph type="body" sz="quarter" idx="15" hasCustomPrompt="1"/>
          </p:nvPr>
        </p:nvSpPr>
        <p:spPr>
          <a:xfrm>
            <a:off x="4757400" y="2783520"/>
            <a:ext cx="3758400" cy="803394"/>
          </a:xfrm>
        </p:spPr>
        <p:txBody>
          <a:bodyPr/>
          <a:lstStyle>
            <a:lvl1pPr marL="0" indent="0">
              <a:buNone/>
              <a:defRPr>
                <a:solidFill>
                  <a:schemeClr val="bg1"/>
                </a:solidFill>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Dank </a:t>
            </a:r>
            <a:r>
              <a:rPr lang="en-US" dirty="0" err="1"/>
              <a:t>voor</a:t>
            </a:r>
            <a:r>
              <a:rPr lang="en-US" dirty="0"/>
              <a:t> </a:t>
            </a:r>
            <a:r>
              <a:rPr lang="en-US" dirty="0" err="1"/>
              <a:t>uw</a:t>
            </a:r>
            <a:r>
              <a:rPr lang="en-US" dirty="0"/>
              <a:t> </a:t>
            </a:r>
            <a:r>
              <a:rPr lang="en-US" dirty="0" err="1"/>
              <a:t>aandacht</a:t>
            </a:r>
            <a:br>
              <a:rPr lang="en-US" dirty="0"/>
            </a:br>
            <a:r>
              <a:rPr lang="en-US" dirty="0"/>
              <a:t>Click to edit text</a:t>
            </a:r>
          </a:p>
        </p:txBody>
      </p:sp>
      <p:sp>
        <p:nvSpPr>
          <p:cNvPr id="2" name="Title 1">
            <a:extLst>
              <a:ext uri="{FF2B5EF4-FFF2-40B4-BE49-F238E27FC236}">
                <a16:creationId xmlns:a16="http://schemas.microsoft.com/office/drawing/2014/main" id="{058372AF-2A5B-DE53-FBE7-64A9C532FF2D}"/>
              </a:ext>
            </a:extLst>
          </p:cNvPr>
          <p:cNvSpPr>
            <a:spLocks noGrp="1"/>
          </p:cNvSpPr>
          <p:nvPr>
            <p:ph type="title"/>
          </p:nvPr>
        </p:nvSpPr>
        <p:spPr>
          <a:xfrm>
            <a:off x="628650" y="2778712"/>
            <a:ext cx="3757951" cy="808202"/>
          </a:xfrm>
        </p:spPr>
        <p:txBody>
          <a:bodyPr anchor="t">
            <a:normAutofit/>
          </a:bodyPr>
          <a:lstStyle>
            <a:lvl1pPr>
              <a:defRPr sz="1800">
                <a:solidFill>
                  <a:schemeClr val="bg1"/>
                </a:solidFill>
              </a:defRPr>
            </a:lvl1pPr>
          </a:lstStyle>
          <a:p>
            <a:r>
              <a:rPr lang="en-US"/>
              <a:t>Click to edit Master title style</a:t>
            </a:r>
            <a:endParaRPr lang="nl-NL" dirty="0"/>
          </a:p>
        </p:txBody>
      </p:sp>
    </p:spTree>
    <p:extLst>
      <p:ext uri="{BB962C8B-B14F-4D97-AF65-F5344CB8AC3E}">
        <p14:creationId xmlns:p14="http://schemas.microsoft.com/office/powerpoint/2010/main" val="17368948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inal slide">
    <p:spTree>
      <p:nvGrpSpPr>
        <p:cNvPr id="1" name=""/>
        <p:cNvGrpSpPr/>
        <p:nvPr/>
      </p:nvGrpSpPr>
      <p:grpSpPr>
        <a:xfrm>
          <a:off x="0" y="0"/>
          <a:ext cx="0" cy="0"/>
          <a:chOff x="0" y="0"/>
          <a:chExt cx="0" cy="0"/>
        </a:xfrm>
      </p:grpSpPr>
      <p:pic>
        <p:nvPicPr>
          <p:cNvPr id="16" name="Graphic 15">
            <a:extLst>
              <a:ext uri="{FF2B5EF4-FFF2-40B4-BE49-F238E27FC236}">
                <a16:creationId xmlns:a16="http://schemas.microsoft.com/office/drawing/2014/main" id="{7877B599-10F1-8675-24DA-8DDE56FE4D71}"/>
              </a:ext>
            </a:extLst>
          </p:cNvPr>
          <p:cNvPicPr>
            <a:picLocks/>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2" y="-4500"/>
            <a:ext cx="9143999" cy="5148000"/>
          </a:xfrm>
          <a:custGeom>
            <a:avLst/>
            <a:gdLst>
              <a:gd name="connsiteX0" fmla="*/ 4189037 w 9143999"/>
              <a:gd name="connsiteY0" fmla="*/ 2738323 h 5148000"/>
              <a:gd name="connsiteX1" fmla="*/ 4189037 w 9143999"/>
              <a:gd name="connsiteY1" fmla="*/ 2766982 h 5148000"/>
              <a:gd name="connsiteX2" fmla="*/ 4957350 w 9143999"/>
              <a:gd name="connsiteY2" fmla="*/ 2766982 h 5148000"/>
              <a:gd name="connsiteX3" fmla="*/ 4957350 w 9143999"/>
              <a:gd name="connsiteY3" fmla="*/ 2738323 h 5148000"/>
              <a:gd name="connsiteX4" fmla="*/ 4825176 w 9143999"/>
              <a:gd name="connsiteY4" fmla="*/ 2478939 h 5148000"/>
              <a:gd name="connsiteX5" fmla="*/ 4825176 w 9143999"/>
              <a:gd name="connsiteY5" fmla="*/ 2479024 h 5148000"/>
              <a:gd name="connsiteX6" fmla="*/ 4847333 w 9143999"/>
              <a:gd name="connsiteY6" fmla="*/ 2479024 h 5148000"/>
              <a:gd name="connsiteX7" fmla="*/ 4894556 w 9143999"/>
              <a:gd name="connsiteY7" fmla="*/ 2519660 h 5148000"/>
              <a:gd name="connsiteX8" fmla="*/ 4846905 w 9143999"/>
              <a:gd name="connsiteY8" fmla="*/ 2570561 h 5148000"/>
              <a:gd name="connsiteX9" fmla="*/ 4818161 w 9143999"/>
              <a:gd name="connsiteY9" fmla="*/ 2570561 h 5148000"/>
              <a:gd name="connsiteX10" fmla="*/ 4781204 w 9143999"/>
              <a:gd name="connsiteY10" fmla="*/ 2441554 h 5148000"/>
              <a:gd name="connsiteX11" fmla="*/ 4761100 w 9143999"/>
              <a:gd name="connsiteY11" fmla="*/ 2710947 h 5148000"/>
              <a:gd name="connsiteX12" fmla="*/ 4807895 w 9143999"/>
              <a:gd name="connsiteY12" fmla="*/ 2710947 h 5148000"/>
              <a:gd name="connsiteX13" fmla="*/ 4807895 w 9143999"/>
              <a:gd name="connsiteY13" fmla="*/ 2711032 h 5148000"/>
              <a:gd name="connsiteX14" fmla="*/ 4815680 w 9143999"/>
              <a:gd name="connsiteY14" fmla="*/ 2606321 h 5148000"/>
              <a:gd name="connsiteX15" fmla="*/ 4846478 w 9143999"/>
              <a:gd name="connsiteY15" fmla="*/ 2606321 h 5148000"/>
              <a:gd name="connsiteX16" fmla="*/ 4870260 w 9143999"/>
              <a:gd name="connsiteY16" fmla="*/ 2657222 h 5148000"/>
              <a:gd name="connsiteX17" fmla="*/ 4902683 w 9143999"/>
              <a:gd name="connsiteY17" fmla="*/ 2711032 h 5148000"/>
              <a:gd name="connsiteX18" fmla="*/ 4957263 w 9143999"/>
              <a:gd name="connsiteY18" fmla="*/ 2711032 h 5148000"/>
              <a:gd name="connsiteX19" fmla="*/ 4919108 w 9143999"/>
              <a:gd name="connsiteY19" fmla="*/ 2648582 h 5148000"/>
              <a:gd name="connsiteX20" fmla="*/ 4891220 w 9143999"/>
              <a:gd name="connsiteY20" fmla="*/ 2595199 h 5148000"/>
              <a:gd name="connsiteX21" fmla="*/ 4944602 w 9143999"/>
              <a:gd name="connsiteY21" fmla="*/ 2516324 h 5148000"/>
              <a:gd name="connsiteX22" fmla="*/ 4854690 w 9143999"/>
              <a:gd name="connsiteY22" fmla="*/ 2441554 h 5148000"/>
              <a:gd name="connsiteX23" fmla="*/ 4196394 w 9143999"/>
              <a:gd name="connsiteY23" fmla="*/ 2441554 h 5148000"/>
              <a:gd name="connsiteX24" fmla="*/ 4249006 w 9143999"/>
              <a:gd name="connsiteY24" fmla="*/ 2710947 h 5148000"/>
              <a:gd name="connsiteX25" fmla="*/ 4315905 w 9143999"/>
              <a:gd name="connsiteY25" fmla="*/ 2710947 h 5148000"/>
              <a:gd name="connsiteX26" fmla="*/ 4410779 w 9143999"/>
              <a:gd name="connsiteY26" fmla="*/ 2441554 h 5148000"/>
              <a:gd name="connsiteX27" fmla="*/ 4363128 w 9143999"/>
              <a:gd name="connsiteY27" fmla="*/ 2441554 h 5148000"/>
              <a:gd name="connsiteX28" fmla="*/ 4289214 w 9143999"/>
              <a:gd name="connsiteY28" fmla="*/ 2666205 h 5148000"/>
              <a:gd name="connsiteX29" fmla="*/ 4286306 w 9143999"/>
              <a:gd name="connsiteY29" fmla="*/ 2666205 h 5148000"/>
              <a:gd name="connsiteX30" fmla="*/ 4248151 w 9143999"/>
              <a:gd name="connsiteY30" fmla="*/ 2441554 h 5148000"/>
              <a:gd name="connsiteX31" fmla="*/ 4684535 w 9143999"/>
              <a:gd name="connsiteY31" fmla="*/ 2439074 h 5148000"/>
              <a:gd name="connsiteX32" fmla="*/ 4587180 w 9143999"/>
              <a:gd name="connsiteY32" fmla="*/ 2519148 h 5148000"/>
              <a:gd name="connsiteX33" fmla="*/ 4622940 w 9143999"/>
              <a:gd name="connsiteY33" fmla="*/ 2580743 h 5148000"/>
              <a:gd name="connsiteX34" fmla="*/ 4654935 w 9143999"/>
              <a:gd name="connsiteY34" fmla="*/ 2601274 h 5148000"/>
              <a:gd name="connsiteX35" fmla="*/ 4684535 w 9143999"/>
              <a:gd name="connsiteY35" fmla="*/ 2641910 h 5148000"/>
              <a:gd name="connsiteX36" fmla="*/ 4632350 w 9143999"/>
              <a:gd name="connsiteY36" fmla="*/ 2675616 h 5148000"/>
              <a:gd name="connsiteX37" fmla="*/ 4570755 w 9143999"/>
              <a:gd name="connsiteY37" fmla="*/ 2668259 h 5148000"/>
              <a:gd name="connsiteX38" fmla="*/ 4570755 w 9143999"/>
              <a:gd name="connsiteY38" fmla="*/ 2708895 h 5148000"/>
              <a:gd name="connsiteX39" fmla="*/ 4628671 w 9143999"/>
              <a:gd name="connsiteY39" fmla="*/ 2714626 h 5148000"/>
              <a:gd name="connsiteX40" fmla="*/ 4733383 w 9143999"/>
              <a:gd name="connsiteY40" fmla="*/ 2630019 h 5148000"/>
              <a:gd name="connsiteX41" fmla="*/ 4694801 w 9143999"/>
              <a:gd name="connsiteY41" fmla="*/ 2567226 h 5148000"/>
              <a:gd name="connsiteX42" fmla="*/ 4664859 w 9143999"/>
              <a:gd name="connsiteY42" fmla="*/ 2548747 h 5148000"/>
              <a:gd name="connsiteX43" fmla="*/ 4635259 w 9143999"/>
              <a:gd name="connsiteY43" fmla="*/ 2509737 h 5148000"/>
              <a:gd name="connsiteX44" fmla="*/ 4681626 w 9143999"/>
              <a:gd name="connsiteY44" fmla="*/ 2478084 h 5148000"/>
              <a:gd name="connsiteX45" fmla="*/ 4731758 w 9143999"/>
              <a:gd name="connsiteY45" fmla="*/ 2483816 h 5148000"/>
              <a:gd name="connsiteX46" fmla="*/ 4735008 w 9143999"/>
              <a:gd name="connsiteY46" fmla="*/ 2444378 h 5148000"/>
              <a:gd name="connsiteX47" fmla="*/ 4684535 w 9143999"/>
              <a:gd name="connsiteY47" fmla="*/ 2439074 h 5148000"/>
              <a:gd name="connsiteX48" fmla="*/ 4508476 w 9143999"/>
              <a:gd name="connsiteY48" fmla="*/ 2439074 h 5148000"/>
              <a:gd name="connsiteX49" fmla="*/ 4411121 w 9143999"/>
              <a:gd name="connsiteY49" fmla="*/ 2519148 h 5148000"/>
              <a:gd name="connsiteX50" fmla="*/ 4446881 w 9143999"/>
              <a:gd name="connsiteY50" fmla="*/ 2580743 h 5148000"/>
              <a:gd name="connsiteX51" fmla="*/ 4478876 w 9143999"/>
              <a:gd name="connsiteY51" fmla="*/ 2601274 h 5148000"/>
              <a:gd name="connsiteX52" fmla="*/ 4508476 w 9143999"/>
              <a:gd name="connsiteY52" fmla="*/ 2641910 h 5148000"/>
              <a:gd name="connsiteX53" fmla="*/ 4456291 w 9143999"/>
              <a:gd name="connsiteY53" fmla="*/ 2675616 h 5148000"/>
              <a:gd name="connsiteX54" fmla="*/ 4394696 w 9143999"/>
              <a:gd name="connsiteY54" fmla="*/ 2668259 h 5148000"/>
              <a:gd name="connsiteX55" fmla="*/ 4394696 w 9143999"/>
              <a:gd name="connsiteY55" fmla="*/ 2708895 h 5148000"/>
              <a:gd name="connsiteX56" fmla="*/ 4452612 w 9143999"/>
              <a:gd name="connsiteY56" fmla="*/ 2714626 h 5148000"/>
              <a:gd name="connsiteX57" fmla="*/ 4557324 w 9143999"/>
              <a:gd name="connsiteY57" fmla="*/ 2630019 h 5148000"/>
              <a:gd name="connsiteX58" fmla="*/ 4518742 w 9143999"/>
              <a:gd name="connsiteY58" fmla="*/ 2567226 h 5148000"/>
              <a:gd name="connsiteX59" fmla="*/ 4488800 w 9143999"/>
              <a:gd name="connsiteY59" fmla="*/ 2548747 h 5148000"/>
              <a:gd name="connsiteX60" fmla="*/ 4459200 w 9143999"/>
              <a:gd name="connsiteY60" fmla="*/ 2509737 h 5148000"/>
              <a:gd name="connsiteX61" fmla="*/ 4505567 w 9143999"/>
              <a:gd name="connsiteY61" fmla="*/ 2478084 h 5148000"/>
              <a:gd name="connsiteX62" fmla="*/ 4555699 w 9143999"/>
              <a:gd name="connsiteY62" fmla="*/ 2483816 h 5148000"/>
              <a:gd name="connsiteX63" fmla="*/ 4558949 w 9143999"/>
              <a:gd name="connsiteY63" fmla="*/ 2444378 h 5148000"/>
              <a:gd name="connsiteX64" fmla="*/ 4508476 w 9143999"/>
              <a:gd name="connsiteY64" fmla="*/ 2439074 h 5148000"/>
              <a:gd name="connsiteX65" fmla="*/ 0 w 9143999"/>
              <a:gd name="connsiteY65" fmla="*/ 0 h 5148000"/>
              <a:gd name="connsiteX66" fmla="*/ 9143999 w 9143999"/>
              <a:gd name="connsiteY66" fmla="*/ 0 h 5148000"/>
              <a:gd name="connsiteX67" fmla="*/ 9143999 w 9143999"/>
              <a:gd name="connsiteY67" fmla="*/ 5148000 h 5148000"/>
              <a:gd name="connsiteX68" fmla="*/ 0 w 9143999"/>
              <a:gd name="connsiteY68" fmla="*/ 5148000 h 51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9143999" h="5148000">
                <a:moveTo>
                  <a:pt x="4189037" y="2738323"/>
                </a:moveTo>
                <a:lnTo>
                  <a:pt x="4189037" y="2766982"/>
                </a:lnTo>
                <a:lnTo>
                  <a:pt x="4957350" y="2766982"/>
                </a:lnTo>
                <a:lnTo>
                  <a:pt x="4957350" y="2738323"/>
                </a:lnTo>
                <a:close/>
                <a:moveTo>
                  <a:pt x="4825176" y="2478939"/>
                </a:moveTo>
                <a:lnTo>
                  <a:pt x="4825176" y="2479024"/>
                </a:lnTo>
                <a:lnTo>
                  <a:pt x="4847333" y="2479024"/>
                </a:lnTo>
                <a:cubicBezTo>
                  <a:pt x="4880184" y="2479024"/>
                  <a:pt x="4894556" y="2493824"/>
                  <a:pt x="4894556" y="2519660"/>
                </a:cubicBezTo>
                <a:cubicBezTo>
                  <a:pt x="4894556" y="2554136"/>
                  <a:pt x="4875222" y="2570561"/>
                  <a:pt x="4846905" y="2570561"/>
                </a:cubicBezTo>
                <a:lnTo>
                  <a:pt x="4818161" y="2570561"/>
                </a:lnTo>
                <a:close/>
                <a:moveTo>
                  <a:pt x="4781204" y="2441554"/>
                </a:moveTo>
                <a:lnTo>
                  <a:pt x="4761100" y="2710947"/>
                </a:lnTo>
                <a:lnTo>
                  <a:pt x="4807895" y="2710947"/>
                </a:lnTo>
                <a:lnTo>
                  <a:pt x="4807895" y="2711032"/>
                </a:lnTo>
                <a:lnTo>
                  <a:pt x="4815680" y="2606321"/>
                </a:lnTo>
                <a:lnTo>
                  <a:pt x="4846478" y="2606321"/>
                </a:lnTo>
                <a:lnTo>
                  <a:pt x="4870260" y="2657222"/>
                </a:lnTo>
                <a:cubicBezTo>
                  <a:pt x="4880098" y="2678182"/>
                  <a:pt x="4888739" y="2692982"/>
                  <a:pt x="4902683" y="2711032"/>
                </a:cubicBezTo>
                <a:lnTo>
                  <a:pt x="4957263" y="2711032"/>
                </a:lnTo>
                <a:cubicBezTo>
                  <a:pt x="4940496" y="2686394"/>
                  <a:pt x="4931427" y="2671594"/>
                  <a:pt x="4919108" y="2648582"/>
                </a:cubicBezTo>
                <a:lnTo>
                  <a:pt x="4891220" y="2595199"/>
                </a:lnTo>
                <a:cubicBezTo>
                  <a:pt x="4923215" y="2583650"/>
                  <a:pt x="4944602" y="2556189"/>
                  <a:pt x="4944602" y="2516324"/>
                </a:cubicBezTo>
                <a:cubicBezTo>
                  <a:pt x="4944602" y="2468673"/>
                  <a:pt x="4914232" y="2441554"/>
                  <a:pt x="4854690" y="2441554"/>
                </a:cubicBezTo>
                <a:close/>
                <a:moveTo>
                  <a:pt x="4196394" y="2441554"/>
                </a:moveTo>
                <a:lnTo>
                  <a:pt x="4249006" y="2710947"/>
                </a:lnTo>
                <a:lnTo>
                  <a:pt x="4315905" y="2710947"/>
                </a:lnTo>
                <a:lnTo>
                  <a:pt x="4410779" y="2441554"/>
                </a:lnTo>
                <a:lnTo>
                  <a:pt x="4363128" y="2441554"/>
                </a:lnTo>
                <a:lnTo>
                  <a:pt x="4289214" y="2666205"/>
                </a:lnTo>
                <a:lnTo>
                  <a:pt x="4286306" y="2666205"/>
                </a:lnTo>
                <a:lnTo>
                  <a:pt x="4248151" y="2441554"/>
                </a:lnTo>
                <a:close/>
                <a:moveTo>
                  <a:pt x="4684535" y="2439074"/>
                </a:moveTo>
                <a:cubicBezTo>
                  <a:pt x="4629099" y="2439074"/>
                  <a:pt x="4587180" y="2472352"/>
                  <a:pt x="4587180" y="2519148"/>
                </a:cubicBezTo>
                <a:cubicBezTo>
                  <a:pt x="4587180" y="2546694"/>
                  <a:pt x="4597446" y="2564317"/>
                  <a:pt x="4622940" y="2580743"/>
                </a:cubicBezTo>
                <a:lnTo>
                  <a:pt x="4654935" y="2601274"/>
                </a:lnTo>
                <a:cubicBezTo>
                  <a:pt x="4679231" y="2616844"/>
                  <a:pt x="4684535" y="2625912"/>
                  <a:pt x="4684535" y="2641910"/>
                </a:cubicBezTo>
                <a:cubicBezTo>
                  <a:pt x="4684535" y="2660046"/>
                  <a:pt x="4666056" y="2675616"/>
                  <a:pt x="4632350" y="2675616"/>
                </a:cubicBezTo>
                <a:cubicBezTo>
                  <a:pt x="4611391" y="2675616"/>
                  <a:pt x="4594195" y="2673563"/>
                  <a:pt x="4570755" y="2668259"/>
                </a:cubicBezTo>
                <a:lnTo>
                  <a:pt x="4570755" y="2708895"/>
                </a:lnTo>
                <a:cubicBezTo>
                  <a:pt x="4590859" y="2713001"/>
                  <a:pt x="4606087" y="2714626"/>
                  <a:pt x="4628671" y="2714626"/>
                </a:cubicBezTo>
                <a:cubicBezTo>
                  <a:pt x="4691464" y="2714626"/>
                  <a:pt x="4733383" y="2679295"/>
                  <a:pt x="4733383" y="2630019"/>
                </a:cubicBezTo>
                <a:cubicBezTo>
                  <a:pt x="4733383" y="2601274"/>
                  <a:pt x="4723545" y="2584849"/>
                  <a:pt x="4694801" y="2567226"/>
                </a:cubicBezTo>
                <a:lnTo>
                  <a:pt x="4664859" y="2548747"/>
                </a:lnTo>
                <a:cubicBezTo>
                  <a:pt x="4640990" y="2533947"/>
                  <a:pt x="4635259" y="2526163"/>
                  <a:pt x="4635259" y="2509737"/>
                </a:cubicBezTo>
                <a:cubicBezTo>
                  <a:pt x="4635259" y="2493312"/>
                  <a:pt x="4652454" y="2478084"/>
                  <a:pt x="4681626" y="2478084"/>
                </a:cubicBezTo>
                <a:cubicBezTo>
                  <a:pt x="4700532" y="2478084"/>
                  <a:pt x="4714135" y="2479710"/>
                  <a:pt x="4731758" y="2483816"/>
                </a:cubicBezTo>
                <a:lnTo>
                  <a:pt x="4735008" y="2444378"/>
                </a:lnTo>
                <a:cubicBezTo>
                  <a:pt x="4719011" y="2440699"/>
                  <a:pt x="4706264" y="2439074"/>
                  <a:pt x="4684535" y="2439074"/>
                </a:cubicBezTo>
                <a:close/>
                <a:moveTo>
                  <a:pt x="4508476" y="2439074"/>
                </a:moveTo>
                <a:cubicBezTo>
                  <a:pt x="4453040" y="2439074"/>
                  <a:pt x="4411121" y="2472352"/>
                  <a:pt x="4411121" y="2519148"/>
                </a:cubicBezTo>
                <a:cubicBezTo>
                  <a:pt x="4411121" y="2546694"/>
                  <a:pt x="4421387" y="2564317"/>
                  <a:pt x="4446881" y="2580743"/>
                </a:cubicBezTo>
                <a:lnTo>
                  <a:pt x="4478876" y="2601274"/>
                </a:lnTo>
                <a:cubicBezTo>
                  <a:pt x="4503172" y="2616844"/>
                  <a:pt x="4508476" y="2625912"/>
                  <a:pt x="4508476" y="2641910"/>
                </a:cubicBezTo>
                <a:cubicBezTo>
                  <a:pt x="4508476" y="2660046"/>
                  <a:pt x="4489997" y="2675616"/>
                  <a:pt x="4456291" y="2675616"/>
                </a:cubicBezTo>
                <a:cubicBezTo>
                  <a:pt x="4435332" y="2675616"/>
                  <a:pt x="4418136" y="2673563"/>
                  <a:pt x="4394696" y="2668259"/>
                </a:cubicBezTo>
                <a:lnTo>
                  <a:pt x="4394696" y="2708895"/>
                </a:lnTo>
                <a:cubicBezTo>
                  <a:pt x="4414800" y="2713001"/>
                  <a:pt x="4430028" y="2714626"/>
                  <a:pt x="4452612" y="2714626"/>
                </a:cubicBezTo>
                <a:cubicBezTo>
                  <a:pt x="4515405" y="2714626"/>
                  <a:pt x="4557324" y="2679295"/>
                  <a:pt x="4557324" y="2630019"/>
                </a:cubicBezTo>
                <a:cubicBezTo>
                  <a:pt x="4557324" y="2601274"/>
                  <a:pt x="4547486" y="2584849"/>
                  <a:pt x="4518742" y="2567226"/>
                </a:cubicBezTo>
                <a:lnTo>
                  <a:pt x="4488800" y="2548747"/>
                </a:lnTo>
                <a:cubicBezTo>
                  <a:pt x="4464931" y="2533947"/>
                  <a:pt x="4459200" y="2526163"/>
                  <a:pt x="4459200" y="2509737"/>
                </a:cubicBezTo>
                <a:cubicBezTo>
                  <a:pt x="4459200" y="2493312"/>
                  <a:pt x="4476395" y="2478084"/>
                  <a:pt x="4505567" y="2478084"/>
                </a:cubicBezTo>
                <a:cubicBezTo>
                  <a:pt x="4524473" y="2478084"/>
                  <a:pt x="4538076" y="2479710"/>
                  <a:pt x="4555699" y="2483816"/>
                </a:cubicBezTo>
                <a:lnTo>
                  <a:pt x="4558949" y="2444378"/>
                </a:lnTo>
                <a:cubicBezTo>
                  <a:pt x="4542952" y="2440699"/>
                  <a:pt x="4530205" y="2439074"/>
                  <a:pt x="4508476" y="2439074"/>
                </a:cubicBezTo>
                <a:close/>
                <a:moveTo>
                  <a:pt x="0" y="0"/>
                </a:moveTo>
                <a:lnTo>
                  <a:pt x="9143999" y="0"/>
                </a:lnTo>
                <a:lnTo>
                  <a:pt x="9143999" y="5148000"/>
                </a:lnTo>
                <a:lnTo>
                  <a:pt x="0" y="5148000"/>
                </a:lnTo>
                <a:close/>
              </a:path>
            </a:pathLst>
          </a:custGeom>
        </p:spPr>
      </p:pic>
    </p:spTree>
    <p:extLst>
      <p:ext uri="{BB962C8B-B14F-4D97-AF65-F5344CB8AC3E}">
        <p14:creationId xmlns:p14="http://schemas.microsoft.com/office/powerpoint/2010/main" val="21453556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76250" y="789385"/>
            <a:ext cx="3752850" cy="711035"/>
          </a:xfrm>
        </p:spPr>
        <p:txBody>
          <a:bodyPr anchor="b" anchorCtr="0">
            <a:normAutofit/>
          </a:bodyPr>
          <a:lstStyle>
            <a:lvl1pPr algn="l">
              <a:defRPr sz="2700" b="0"/>
            </a:lvl1pPr>
          </a:lstStyle>
          <a:p>
            <a:r>
              <a:rPr lang="nl-NL" dirty="0"/>
              <a:t>Klik om de stijl te bewerken</a:t>
            </a:r>
          </a:p>
        </p:txBody>
      </p:sp>
      <p:sp>
        <p:nvSpPr>
          <p:cNvPr id="3" name="Tijdelijke aanduiding voor inhoud 2"/>
          <p:cNvSpPr>
            <a:spLocks noGrp="1"/>
          </p:cNvSpPr>
          <p:nvPr>
            <p:ph idx="1"/>
          </p:nvPr>
        </p:nvSpPr>
        <p:spPr>
          <a:xfrm>
            <a:off x="4915942" y="789385"/>
            <a:ext cx="3752999" cy="3876675"/>
          </a:xfrm>
          <a:prstGeom prst="rect">
            <a:avLst/>
          </a:prstGeom>
        </p:spPr>
        <p:txBody>
          <a:bodyPr/>
          <a:lstStyle>
            <a:lvl1pPr>
              <a:defRPr sz="1800"/>
            </a:lvl1pPr>
            <a:lvl2pPr>
              <a:defRPr sz="1500"/>
            </a:lvl2pPr>
            <a:lvl3pPr>
              <a:defRPr sz="1350"/>
            </a:lvl3pPr>
            <a:lvl4pPr>
              <a:defRPr sz="1350"/>
            </a:lvl4pPr>
            <a:lvl5pPr>
              <a:defRPr sz="1200"/>
            </a:lvl5pPr>
            <a:lvl6pPr>
              <a:defRPr sz="1500"/>
            </a:lvl6pPr>
            <a:lvl7pPr>
              <a:defRPr sz="1500"/>
            </a:lvl7pPr>
            <a:lvl8pPr>
              <a:defRPr sz="1500"/>
            </a:lvl8pPr>
            <a:lvl9pPr>
              <a:defRPr sz="1500"/>
            </a:lvl9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4" name="Tijdelijke aanduiding voor tekst 3"/>
          <p:cNvSpPr>
            <a:spLocks noGrp="1"/>
          </p:cNvSpPr>
          <p:nvPr>
            <p:ph type="body" sz="half" idx="2"/>
          </p:nvPr>
        </p:nvSpPr>
        <p:spPr>
          <a:xfrm>
            <a:off x="476250" y="2570560"/>
            <a:ext cx="3752850" cy="2095499"/>
          </a:xfrm>
          <a:prstGeom prst="rect">
            <a:avLst/>
          </a:prstGeom>
        </p:spPr>
        <p:txBody>
          <a:bodyPr>
            <a:normAutofit/>
          </a:bodyPr>
          <a:lstStyle>
            <a:lvl1pPr marL="0" indent="0">
              <a:buNone/>
              <a:defRPr sz="1500"/>
            </a:lvl1pPr>
            <a:lvl2pPr marL="342968" indent="0">
              <a:buNone/>
              <a:defRPr sz="900"/>
            </a:lvl2pPr>
            <a:lvl3pPr marL="685937" indent="0">
              <a:buNone/>
              <a:defRPr sz="750"/>
            </a:lvl3pPr>
            <a:lvl4pPr marL="1028906" indent="0">
              <a:buNone/>
              <a:defRPr sz="675"/>
            </a:lvl4pPr>
            <a:lvl5pPr marL="1371875" indent="0">
              <a:buNone/>
              <a:defRPr sz="675"/>
            </a:lvl5pPr>
            <a:lvl6pPr marL="1714843" indent="0">
              <a:buNone/>
              <a:defRPr sz="675"/>
            </a:lvl6pPr>
            <a:lvl7pPr marL="2057812" indent="0">
              <a:buNone/>
              <a:defRPr sz="675"/>
            </a:lvl7pPr>
            <a:lvl8pPr marL="2400780" indent="0">
              <a:buNone/>
              <a:defRPr sz="675"/>
            </a:lvl8pPr>
            <a:lvl9pPr marL="2743749" indent="0">
              <a:buNone/>
              <a:defRPr sz="675"/>
            </a:lvl9pPr>
          </a:lstStyle>
          <a:p>
            <a:pPr lvl="0"/>
            <a:r>
              <a:rPr lang="nl-NL" dirty="0"/>
              <a:t>Klik om de modelstijlen te bewerken</a:t>
            </a:r>
          </a:p>
        </p:txBody>
      </p:sp>
      <p:sp>
        <p:nvSpPr>
          <p:cNvPr id="5" name="Tijdelijke aanduiding voor datum 4"/>
          <p:cNvSpPr>
            <a:spLocks noGrp="1"/>
          </p:cNvSpPr>
          <p:nvPr>
            <p:ph type="dt" sz="half" idx="10"/>
          </p:nvPr>
        </p:nvSpPr>
        <p:spPr/>
        <p:txBody>
          <a:bodyPr/>
          <a:lstStyle/>
          <a:p>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0C893183-5A27-4493-8273-E869AD900CD4}" type="slidenum">
              <a:rPr lang="nl-NL" smtClean="0"/>
              <a:pPr/>
              <a:t>‹nr.›</a:t>
            </a:fld>
            <a:endParaRPr lang="nl-NL" dirty="0"/>
          </a:p>
        </p:txBody>
      </p:sp>
    </p:spTree>
    <p:extLst>
      <p:ext uri="{BB962C8B-B14F-4D97-AF65-F5344CB8AC3E}">
        <p14:creationId xmlns:p14="http://schemas.microsoft.com/office/powerpoint/2010/main" val="23108791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userDrawn="1">
  <p:cSld name="Titeldia 1">
    <p:bg>
      <p:bgPr>
        <a:solidFill>
          <a:schemeClr val="tx2"/>
        </a:solidFill>
        <a:effectLst/>
      </p:bgPr>
    </p:bg>
    <p:spTree>
      <p:nvGrpSpPr>
        <p:cNvPr id="1" name=""/>
        <p:cNvGrpSpPr/>
        <p:nvPr/>
      </p:nvGrpSpPr>
      <p:grpSpPr>
        <a:xfrm>
          <a:off x="0" y="0"/>
          <a:ext cx="0" cy="0"/>
          <a:chOff x="0" y="0"/>
          <a:chExt cx="0" cy="0"/>
        </a:xfrm>
      </p:grpSpPr>
      <p:sp>
        <p:nvSpPr>
          <p:cNvPr id="4098" name="title"/>
          <p:cNvSpPr>
            <a:spLocks noGrp="1" noChangeArrowheads="1"/>
          </p:cNvSpPr>
          <p:nvPr>
            <p:ph type="ctrTitle" hasCustomPrompt="1"/>
          </p:nvPr>
        </p:nvSpPr>
        <p:spPr>
          <a:xfrm>
            <a:off x="4915942" y="1412100"/>
            <a:ext cx="3752999" cy="1752300"/>
          </a:xfrm>
        </p:spPr>
        <p:txBody>
          <a:bodyPr tIns="90000" bIns="90000" anchor="b" anchorCtr="0">
            <a:normAutofit/>
          </a:bodyPr>
          <a:lstStyle>
            <a:lvl1pPr defTabSz="456101" eaLnBrk="0" hangingPunct="0">
              <a:defRPr sz="2700">
                <a:solidFill>
                  <a:schemeClr val="bg1"/>
                </a:solidFill>
              </a:defRPr>
            </a:lvl1pPr>
          </a:lstStyle>
          <a:p>
            <a:pPr lvl="0"/>
            <a:r>
              <a:rPr lang="nl-NL" altLang="nl-NL" noProof="0"/>
              <a:t>Usecaseframeworkvergelijking</a:t>
            </a:r>
            <a:endParaRPr lang="nl-NL" altLang="nl-NL" noProof="0" dirty="0"/>
          </a:p>
        </p:txBody>
      </p:sp>
      <p:sp>
        <p:nvSpPr>
          <p:cNvPr id="4099" name="subtitle"/>
          <p:cNvSpPr>
            <a:spLocks noGrp="1" noChangeArrowheads="1"/>
          </p:cNvSpPr>
          <p:nvPr>
            <p:ph type="subTitle" idx="1" hasCustomPrompt="1"/>
          </p:nvPr>
        </p:nvSpPr>
        <p:spPr>
          <a:xfrm>
            <a:off x="4915942" y="3161699"/>
            <a:ext cx="3752999" cy="10044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00" tIns="90000" rIns="90018" bIns="46809">
            <a:normAutofit/>
          </a:bodyPr>
          <a:lstStyle>
            <a:lvl1pPr marL="0" indent="0" defTabSz="456101" eaLnBrk="0" hangingPunct="0">
              <a:buFont typeface="Arial" charset="0"/>
              <a:buNone/>
              <a:defRPr>
                <a:solidFill>
                  <a:schemeClr val="bg1"/>
                </a:solidFill>
                <a:latin typeface="+mn-lt"/>
              </a:defRPr>
            </a:lvl1pPr>
          </a:lstStyle>
          <a:p>
            <a:pPr lvl="0"/>
            <a:r>
              <a:rPr lang="nl-NL" altLang="nl-NL" noProof="0"/>
              <a:t>ATT&amp;CK DEF3ND MaGMa</a:t>
            </a:r>
            <a:endParaRPr lang="nl-NL" altLang="nl-NL" noProof="0" dirty="0"/>
          </a:p>
        </p:txBody>
      </p:sp>
      <p:sp>
        <p:nvSpPr>
          <p:cNvPr id="8" name="logoplaceholder"/>
          <p:cNvSpPr/>
          <p:nvPr userDrawn="1"/>
        </p:nvSpPr>
        <p:spPr>
          <a:xfrm>
            <a:off x="0" y="0"/>
            <a:ext cx="9144000" cy="133731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5" name="speaker"/>
          <p:cNvSpPr>
            <a:spLocks noGrp="1"/>
          </p:cNvSpPr>
          <p:nvPr>
            <p:ph type="body" sz="quarter" idx="11" hasCustomPrompt="1"/>
          </p:nvPr>
        </p:nvSpPr>
        <p:spPr>
          <a:xfrm>
            <a:off x="4914901" y="4374040"/>
            <a:ext cx="3752999" cy="292020"/>
          </a:xfrm>
        </p:spPr>
        <p:txBody>
          <a:bodyPr wrap="square" lIns="118800" anchor="b" anchorCtr="0">
            <a:noAutofit/>
          </a:bodyPr>
          <a:lstStyle>
            <a:lvl1pPr marL="0" indent="0">
              <a:spcBef>
                <a:spcPts val="900"/>
              </a:spcBef>
              <a:buFontTx/>
              <a:buNone/>
              <a:defRPr sz="1200">
                <a:solidFill>
                  <a:schemeClr val="bg1"/>
                </a:solidFill>
                <a:latin typeface="+mn-lt"/>
              </a:defRPr>
            </a:lvl1pPr>
            <a:lvl2pPr marL="234900" indent="0">
              <a:spcBef>
                <a:spcPts val="900"/>
              </a:spcBef>
              <a:buFontTx/>
              <a:buNone/>
              <a:defRPr sz="1200">
                <a:solidFill>
                  <a:schemeClr val="bg1"/>
                </a:solidFill>
                <a:latin typeface="+mn-lt"/>
              </a:defRPr>
            </a:lvl2pPr>
            <a:lvl3pPr marL="472500" indent="0">
              <a:spcBef>
                <a:spcPts val="900"/>
              </a:spcBef>
              <a:buFontTx/>
              <a:buNone/>
              <a:defRPr sz="1200">
                <a:solidFill>
                  <a:schemeClr val="bg1"/>
                </a:solidFill>
                <a:latin typeface="+mn-lt"/>
              </a:defRPr>
            </a:lvl3pPr>
            <a:lvl4pPr marL="707400" indent="0">
              <a:spcBef>
                <a:spcPts val="900"/>
              </a:spcBef>
              <a:buFontTx/>
              <a:buNone/>
              <a:defRPr sz="1200">
                <a:solidFill>
                  <a:schemeClr val="bg1"/>
                </a:solidFill>
                <a:latin typeface="+mn-lt"/>
              </a:defRPr>
            </a:lvl4pPr>
            <a:lvl5pPr marL="945000" indent="0">
              <a:spcBef>
                <a:spcPts val="900"/>
              </a:spcBef>
              <a:buFontTx/>
              <a:buNone/>
              <a:defRPr sz="1200">
                <a:solidFill>
                  <a:schemeClr val="bg1"/>
                </a:solidFill>
                <a:latin typeface="+mn-lt"/>
              </a:defRPr>
            </a:lvl5pPr>
          </a:lstStyle>
          <a:p>
            <a:pPr lvl="0"/>
            <a:r>
              <a:rPr lang="nl-NL"/>
              <a:t>Karlo Luiten</a:t>
            </a:r>
            <a:endParaRPr lang="nl-NL" dirty="0"/>
          </a:p>
        </p:txBody>
      </p:sp>
      <p:sp>
        <p:nvSpPr>
          <p:cNvPr id="2" name="Tijdelijke aanduiding voor datum 1"/>
          <p:cNvSpPr>
            <a:spLocks noGrp="1"/>
          </p:cNvSpPr>
          <p:nvPr>
            <p:ph type="dt" sz="half" idx="12"/>
          </p:nvPr>
        </p:nvSpPr>
        <p:spPr>
          <a:xfrm>
            <a:off x="4914000" y="4733925"/>
            <a:ext cx="3752850" cy="198204"/>
          </a:xfrm>
        </p:spPr>
        <p:txBody>
          <a:bodyPr lIns="118800" tIns="46800"/>
          <a:lstStyle>
            <a:lvl1pPr marL="0">
              <a:lnSpc>
                <a:spcPct val="90000"/>
              </a:lnSpc>
              <a:spcBef>
                <a:spcPts val="900"/>
              </a:spcBef>
              <a:defRPr sz="1200" baseline="0">
                <a:solidFill>
                  <a:schemeClr val="bg1"/>
                </a:solidFill>
              </a:defRPr>
            </a:lvl1pPr>
          </a:lstStyle>
          <a:p>
            <a:endParaRPr lang="nl-NL" dirty="0"/>
          </a:p>
        </p:txBody>
      </p:sp>
    </p:spTree>
    <p:extLst>
      <p:ext uri="{BB962C8B-B14F-4D97-AF65-F5344CB8AC3E}">
        <p14:creationId xmlns:p14="http://schemas.microsoft.com/office/powerpoint/2010/main" val="4705003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76251" y="1717115"/>
            <a:ext cx="8192692" cy="2948945"/>
          </a:xfrm>
          <a:prstGeom prst="rect">
            <a:avLst/>
          </a:prstGeom>
        </p:spPr>
        <p:txBody>
          <a:bodyPr/>
          <a:lstStyle>
            <a:lvl2pPr marL="472500" indent="-237600">
              <a:buClr>
                <a:schemeClr val="tx2"/>
              </a:buClr>
              <a:buFont typeface="Verdana" panose="020B0604030504040204" pitchFamily="34" charset="0"/>
              <a:buChar char="–"/>
              <a:defRPr/>
            </a:lvl2pPr>
            <a:lvl5pPr>
              <a:defRPr/>
            </a:lvl5pPr>
            <a:lvl6pPr>
              <a:defRPr baseline="0"/>
            </a:lvl6pPr>
            <a:lvl7pPr>
              <a:defRPr baseline="0">
                <a:solidFill>
                  <a:schemeClr val="tx1">
                    <a:lumMod val="65000"/>
                    <a:lumOff val="35000"/>
                  </a:schemeClr>
                </a:solidFill>
              </a:defRPr>
            </a:lvl7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10" name="Titel 9"/>
          <p:cNvSpPr>
            <a:spLocks noGrp="1"/>
          </p:cNvSpPr>
          <p:nvPr>
            <p:ph type="title"/>
          </p:nvPr>
        </p:nvSpPr>
        <p:spPr/>
        <p:txBody>
          <a:bodyPr/>
          <a:lstStyle/>
          <a:p>
            <a:r>
              <a:rPr lang="nl-NL"/>
              <a:t>Klik om de stijl te bewerken</a:t>
            </a:r>
          </a:p>
        </p:txBody>
      </p:sp>
      <p:sp>
        <p:nvSpPr>
          <p:cNvPr id="2" name="Tijdelijke aanduiding voor datum 1"/>
          <p:cNvSpPr>
            <a:spLocks noGrp="1"/>
          </p:cNvSpPr>
          <p:nvPr>
            <p:ph type="dt" sz="half" idx="10"/>
          </p:nvPr>
        </p:nvSpPr>
        <p:spPr/>
        <p:txBody>
          <a:bodyPr/>
          <a:lstStyle/>
          <a:p>
            <a:endParaRPr lang="nl-NL"/>
          </a:p>
        </p:txBody>
      </p:sp>
      <p:sp>
        <p:nvSpPr>
          <p:cNvPr id="4" name="Tijdelijke aanduiding voor voettekst 3"/>
          <p:cNvSpPr>
            <a:spLocks noGrp="1"/>
          </p:cNvSpPr>
          <p:nvPr>
            <p:ph type="ftr" sz="quarter" idx="11"/>
          </p:nvPr>
        </p:nvSpPr>
        <p:spPr/>
        <p:txBody>
          <a:bodyPr/>
          <a:lstStyle/>
          <a:p>
            <a:endParaRPr lang="nl-NL" dirty="0"/>
          </a:p>
        </p:txBody>
      </p:sp>
      <p:sp>
        <p:nvSpPr>
          <p:cNvPr id="5" name="Tijdelijke aanduiding voor dianummer 4"/>
          <p:cNvSpPr>
            <a:spLocks noGrp="1"/>
          </p:cNvSpPr>
          <p:nvPr>
            <p:ph type="sldNum" sz="quarter" idx="12"/>
          </p:nvPr>
        </p:nvSpPr>
        <p:spPr/>
        <p:txBody>
          <a:bodyPr/>
          <a:lstStyle/>
          <a:p>
            <a:fld id="{0C893183-5A27-4493-8273-E869AD900CD4}" type="slidenum">
              <a:rPr lang="nl-NL" smtClean="0"/>
              <a:pPr/>
              <a:t>‹nr.›</a:t>
            </a:fld>
            <a:endParaRPr lang="nl-NL" dirty="0"/>
          </a:p>
        </p:txBody>
      </p:sp>
    </p:spTree>
    <p:extLst>
      <p:ext uri="{BB962C8B-B14F-4D97-AF65-F5344CB8AC3E}">
        <p14:creationId xmlns:p14="http://schemas.microsoft.com/office/powerpoint/2010/main" val="10179284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iteldia 2">
    <p:bg>
      <p:bgPr>
        <a:solidFill>
          <a:schemeClr val="tx2"/>
        </a:solidFill>
        <a:effectLst/>
      </p:bgPr>
    </p:bg>
    <p:spTree>
      <p:nvGrpSpPr>
        <p:cNvPr id="1" name=""/>
        <p:cNvGrpSpPr/>
        <p:nvPr/>
      </p:nvGrpSpPr>
      <p:grpSpPr>
        <a:xfrm>
          <a:off x="0" y="0"/>
          <a:ext cx="0" cy="0"/>
          <a:chOff x="0" y="0"/>
          <a:chExt cx="0" cy="0"/>
        </a:xfrm>
      </p:grpSpPr>
      <p:sp>
        <p:nvSpPr>
          <p:cNvPr id="5" name="Tijdelijke aanduiding voor afbeelding 4"/>
          <p:cNvSpPr>
            <a:spLocks noGrp="1"/>
          </p:cNvSpPr>
          <p:nvPr>
            <p:ph type="pic" sz="quarter" idx="10" hasCustomPrompt="1"/>
          </p:nvPr>
        </p:nvSpPr>
        <p:spPr>
          <a:xfrm>
            <a:off x="0" y="0"/>
            <a:ext cx="4572000" cy="5143500"/>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5779770 w 6096000"/>
              <a:gd name="connsiteY4"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5779770 w 6096000"/>
              <a:gd name="connsiteY4" fmla="*/ 0 h 6858000"/>
              <a:gd name="connsiteX5" fmla="*/ 5779770 w 6096000"/>
              <a:gd name="connsiteY5" fmla="*/ 115189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5779770 w 6096000"/>
              <a:gd name="connsiteY4" fmla="*/ 0 h 6858000"/>
              <a:gd name="connsiteX5" fmla="*/ 5779770 w 6096000"/>
              <a:gd name="connsiteY5" fmla="*/ 1151890 h 6858000"/>
              <a:gd name="connsiteX6" fmla="*/ 6096000 w 6096000"/>
              <a:gd name="connsiteY6" fmla="*/ 115189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5779770 w 6096000"/>
              <a:gd name="connsiteY4" fmla="*/ 0 h 6858000"/>
              <a:gd name="connsiteX5" fmla="*/ 5779770 w 6096000"/>
              <a:gd name="connsiteY5" fmla="*/ 1151890 h 6858000"/>
              <a:gd name="connsiteX6" fmla="*/ 6096000 w 6096000"/>
              <a:gd name="connsiteY6" fmla="*/ 1151890 h 6858000"/>
              <a:gd name="connsiteX7" fmla="*/ 6096000 w 6096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96000" h="6858000">
                <a:moveTo>
                  <a:pt x="6096000" y="0"/>
                </a:moveTo>
                <a:lnTo>
                  <a:pt x="6096000" y="6858000"/>
                </a:lnTo>
                <a:lnTo>
                  <a:pt x="0" y="6858000"/>
                </a:lnTo>
                <a:lnTo>
                  <a:pt x="0" y="0"/>
                </a:lnTo>
                <a:lnTo>
                  <a:pt x="5779770" y="0"/>
                </a:lnTo>
                <a:lnTo>
                  <a:pt x="5779770" y="1151890"/>
                </a:lnTo>
                <a:lnTo>
                  <a:pt x="6096000" y="1151890"/>
                </a:lnTo>
                <a:lnTo>
                  <a:pt x="6096000" y="6858000"/>
                </a:lnTo>
                <a:close/>
              </a:path>
            </a:pathLst>
          </a:custGeom>
          <a:solidFill>
            <a:schemeClr val="bg1">
              <a:lumMod val="85000"/>
            </a:schemeClr>
          </a:solidFill>
        </p:spPr>
        <p:txBody>
          <a:bodyPr anchor="ctr"/>
          <a:lstStyle>
            <a:lvl1pPr algn="ctr">
              <a:defRPr/>
            </a:lvl1pPr>
          </a:lstStyle>
          <a:p>
            <a:r>
              <a:rPr lang="nl-NL" dirty="0"/>
              <a:t>Sleep de afbeelding naar de tijdelijke aanduiding of klik op het pictogram als u een afbeelding wilt toevoegen</a:t>
            </a:r>
          </a:p>
        </p:txBody>
      </p:sp>
      <p:sp>
        <p:nvSpPr>
          <p:cNvPr id="4098" name="title"/>
          <p:cNvSpPr>
            <a:spLocks noGrp="1" noChangeArrowheads="1"/>
          </p:cNvSpPr>
          <p:nvPr>
            <p:ph type="ctrTitle"/>
          </p:nvPr>
        </p:nvSpPr>
        <p:spPr>
          <a:xfrm>
            <a:off x="4915942" y="1412100"/>
            <a:ext cx="3752999" cy="1752300"/>
          </a:xfrm>
        </p:spPr>
        <p:txBody>
          <a:bodyPr tIns="90000" bIns="90000" anchor="b" anchorCtr="0">
            <a:normAutofit/>
          </a:bodyPr>
          <a:lstStyle>
            <a:lvl1pPr defTabSz="456101" eaLnBrk="0" hangingPunct="0">
              <a:defRPr sz="2700">
                <a:solidFill>
                  <a:schemeClr val="bg1"/>
                </a:solidFill>
              </a:defRPr>
            </a:lvl1pPr>
          </a:lstStyle>
          <a:p>
            <a:pPr lvl="0"/>
            <a:endParaRPr lang="nl-NL" altLang="nl-NL" noProof="0" dirty="0"/>
          </a:p>
        </p:txBody>
      </p:sp>
      <p:sp>
        <p:nvSpPr>
          <p:cNvPr id="4099" name="subtitle"/>
          <p:cNvSpPr>
            <a:spLocks noGrp="1" noChangeArrowheads="1"/>
          </p:cNvSpPr>
          <p:nvPr>
            <p:ph type="subTitle" idx="1"/>
          </p:nvPr>
        </p:nvSpPr>
        <p:spPr>
          <a:xfrm>
            <a:off x="4914900" y="3163700"/>
            <a:ext cx="3752999" cy="121034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00" tIns="90000" rIns="90018" bIns="46809">
            <a:normAutofit/>
          </a:bodyPr>
          <a:lstStyle>
            <a:lvl1pPr marL="0" indent="0" defTabSz="456101" eaLnBrk="0" hangingPunct="0">
              <a:buFont typeface="Arial" charset="0"/>
              <a:buNone/>
              <a:defRPr>
                <a:solidFill>
                  <a:schemeClr val="bg1"/>
                </a:solidFill>
                <a:latin typeface="+mn-lt"/>
              </a:defRPr>
            </a:lvl1pPr>
          </a:lstStyle>
          <a:p>
            <a:pPr lvl="0"/>
            <a:endParaRPr lang="nl-NL" altLang="nl-NL" noProof="0" dirty="0"/>
          </a:p>
        </p:txBody>
      </p:sp>
      <p:sp>
        <p:nvSpPr>
          <p:cNvPr id="6" name="speaker"/>
          <p:cNvSpPr>
            <a:spLocks noGrp="1"/>
          </p:cNvSpPr>
          <p:nvPr>
            <p:ph type="body" sz="quarter" idx="11" hasCustomPrompt="1"/>
          </p:nvPr>
        </p:nvSpPr>
        <p:spPr>
          <a:xfrm>
            <a:off x="4914901" y="4374040"/>
            <a:ext cx="3752999" cy="292020"/>
          </a:xfrm>
        </p:spPr>
        <p:txBody>
          <a:bodyPr wrap="square" lIns="118800" anchor="b" anchorCtr="0">
            <a:noAutofit/>
          </a:bodyPr>
          <a:lstStyle>
            <a:lvl1pPr marL="0" indent="0">
              <a:spcBef>
                <a:spcPts val="900"/>
              </a:spcBef>
              <a:buFontTx/>
              <a:buNone/>
              <a:defRPr sz="1200">
                <a:solidFill>
                  <a:schemeClr val="bg1"/>
                </a:solidFill>
                <a:latin typeface="+mn-lt"/>
              </a:defRPr>
            </a:lvl1pPr>
            <a:lvl2pPr marL="234900" indent="0">
              <a:spcBef>
                <a:spcPts val="900"/>
              </a:spcBef>
              <a:buFontTx/>
              <a:buNone/>
              <a:defRPr sz="1200">
                <a:solidFill>
                  <a:schemeClr val="bg1"/>
                </a:solidFill>
                <a:latin typeface="+mn-lt"/>
              </a:defRPr>
            </a:lvl2pPr>
            <a:lvl3pPr marL="472500" indent="0">
              <a:spcBef>
                <a:spcPts val="900"/>
              </a:spcBef>
              <a:buFontTx/>
              <a:buNone/>
              <a:defRPr sz="1200">
                <a:solidFill>
                  <a:schemeClr val="bg1"/>
                </a:solidFill>
                <a:latin typeface="+mn-lt"/>
              </a:defRPr>
            </a:lvl3pPr>
            <a:lvl4pPr marL="707400" indent="0">
              <a:spcBef>
                <a:spcPts val="900"/>
              </a:spcBef>
              <a:buFontTx/>
              <a:buNone/>
              <a:defRPr sz="1200">
                <a:solidFill>
                  <a:schemeClr val="bg1"/>
                </a:solidFill>
                <a:latin typeface="+mn-lt"/>
              </a:defRPr>
            </a:lvl4pPr>
            <a:lvl5pPr marL="945000" indent="0">
              <a:spcBef>
                <a:spcPts val="900"/>
              </a:spcBef>
              <a:buFontTx/>
              <a:buNone/>
              <a:defRPr sz="1200">
                <a:solidFill>
                  <a:schemeClr val="bg1"/>
                </a:solidFill>
                <a:latin typeface="+mn-lt"/>
              </a:defRPr>
            </a:lvl5pPr>
          </a:lstStyle>
          <a:p>
            <a:pPr lvl="0"/>
            <a:r>
              <a:rPr lang="nl-NL" dirty="0"/>
              <a:t>Naam spreker</a:t>
            </a:r>
          </a:p>
        </p:txBody>
      </p:sp>
      <p:sp>
        <p:nvSpPr>
          <p:cNvPr id="9" name="logoplaceholder"/>
          <p:cNvSpPr/>
          <p:nvPr userDrawn="1"/>
        </p:nvSpPr>
        <p:spPr>
          <a:xfrm>
            <a:off x="0" y="0"/>
            <a:ext cx="9144000" cy="133731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7" name="Tijdelijke aanduiding voor datum 1"/>
          <p:cNvSpPr>
            <a:spLocks noGrp="1"/>
          </p:cNvSpPr>
          <p:nvPr>
            <p:ph type="dt" sz="half" idx="12"/>
          </p:nvPr>
        </p:nvSpPr>
        <p:spPr>
          <a:xfrm>
            <a:off x="4914000" y="4733925"/>
            <a:ext cx="3752850" cy="198204"/>
          </a:xfrm>
        </p:spPr>
        <p:txBody>
          <a:bodyPr lIns="118800" tIns="46800"/>
          <a:lstStyle>
            <a:lvl1pPr marL="0">
              <a:lnSpc>
                <a:spcPct val="90000"/>
              </a:lnSpc>
              <a:spcBef>
                <a:spcPts val="900"/>
              </a:spcBef>
              <a:defRPr sz="1200" baseline="0">
                <a:solidFill>
                  <a:schemeClr val="bg1"/>
                </a:solidFill>
              </a:defRPr>
            </a:lvl1pPr>
          </a:lstStyle>
          <a:p>
            <a:endParaRPr lang="nl-NL" dirty="0"/>
          </a:p>
        </p:txBody>
      </p:sp>
    </p:spTree>
    <p:extLst>
      <p:ext uri="{BB962C8B-B14F-4D97-AF65-F5344CB8AC3E}">
        <p14:creationId xmlns:p14="http://schemas.microsoft.com/office/powerpoint/2010/main" val="28272221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eldia 3">
    <p:bg>
      <p:bgPr>
        <a:solidFill>
          <a:schemeClr val="tx2"/>
        </a:solidFill>
        <a:effectLst/>
      </p:bgPr>
    </p:bg>
    <p:spTree>
      <p:nvGrpSpPr>
        <p:cNvPr id="1" name=""/>
        <p:cNvGrpSpPr/>
        <p:nvPr/>
      </p:nvGrpSpPr>
      <p:grpSpPr>
        <a:xfrm>
          <a:off x="0" y="0"/>
          <a:ext cx="0" cy="0"/>
          <a:chOff x="0" y="0"/>
          <a:chExt cx="0" cy="0"/>
        </a:xfrm>
      </p:grpSpPr>
      <p:sp>
        <p:nvSpPr>
          <p:cNvPr id="5" name="Tijdelijke aanduiding voor afbeelding 4"/>
          <p:cNvSpPr>
            <a:spLocks noGrp="1"/>
          </p:cNvSpPr>
          <p:nvPr>
            <p:ph type="pic" sz="quarter" idx="10" hasCustomPrompt="1"/>
          </p:nvPr>
        </p:nvSpPr>
        <p:spPr>
          <a:xfrm>
            <a:off x="0" y="2571750"/>
            <a:ext cx="9144000" cy="2571750"/>
          </a:xfrm>
          <a:prstGeom prst="rect">
            <a:avLst/>
          </a:prstGeom>
          <a:solidFill>
            <a:schemeClr val="bg1">
              <a:lumMod val="85000"/>
            </a:schemeClr>
          </a:solidFill>
        </p:spPr>
        <p:txBody>
          <a:bodyPr anchor="ctr"/>
          <a:lstStyle>
            <a:lvl1pPr algn="ctr">
              <a:defRPr/>
            </a:lvl1pPr>
          </a:lstStyle>
          <a:p>
            <a:r>
              <a:rPr lang="nl-NL" dirty="0"/>
              <a:t>Sleep de afbeelding naar de tijdelijke aanduiding of klik op het pictogram als u een afbeelding wilt toevoegen</a:t>
            </a:r>
          </a:p>
        </p:txBody>
      </p:sp>
      <p:sp>
        <p:nvSpPr>
          <p:cNvPr id="4098" name="title"/>
          <p:cNvSpPr>
            <a:spLocks noGrp="1" noChangeArrowheads="1"/>
          </p:cNvSpPr>
          <p:nvPr>
            <p:ph type="ctrTitle"/>
          </p:nvPr>
        </p:nvSpPr>
        <p:spPr>
          <a:xfrm>
            <a:off x="475535" y="338989"/>
            <a:ext cx="8192930" cy="1294859"/>
          </a:xfrm>
        </p:spPr>
        <p:txBody>
          <a:bodyPr tIns="90000" bIns="90000" anchor="b" anchorCtr="0">
            <a:normAutofit/>
          </a:bodyPr>
          <a:lstStyle>
            <a:lvl1pPr defTabSz="456101" eaLnBrk="0" hangingPunct="0">
              <a:defRPr sz="2700">
                <a:solidFill>
                  <a:schemeClr val="bg1"/>
                </a:solidFill>
              </a:defRPr>
            </a:lvl1pPr>
          </a:lstStyle>
          <a:p>
            <a:pPr lvl="0"/>
            <a:endParaRPr lang="nl-NL" altLang="nl-NL" noProof="0" dirty="0"/>
          </a:p>
        </p:txBody>
      </p:sp>
      <p:sp>
        <p:nvSpPr>
          <p:cNvPr id="4099" name="subtitle"/>
          <p:cNvSpPr>
            <a:spLocks noGrp="1" noChangeArrowheads="1"/>
          </p:cNvSpPr>
          <p:nvPr>
            <p:ph type="subTitle" idx="1"/>
          </p:nvPr>
        </p:nvSpPr>
        <p:spPr>
          <a:xfrm>
            <a:off x="475535" y="1640230"/>
            <a:ext cx="8192930" cy="498239"/>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00" tIns="90000" rIns="90018" bIns="46809">
            <a:normAutofit/>
          </a:bodyPr>
          <a:lstStyle>
            <a:lvl1pPr marL="0" indent="0" defTabSz="456101" eaLnBrk="0" hangingPunct="0">
              <a:buFont typeface="Arial" charset="0"/>
              <a:buNone/>
              <a:defRPr>
                <a:solidFill>
                  <a:schemeClr val="bg1"/>
                </a:solidFill>
                <a:latin typeface="+mn-lt"/>
              </a:defRPr>
            </a:lvl1pPr>
          </a:lstStyle>
          <a:p>
            <a:pPr lvl="0"/>
            <a:endParaRPr lang="nl-NL" altLang="nl-NL" noProof="0" dirty="0"/>
          </a:p>
        </p:txBody>
      </p:sp>
      <p:sp>
        <p:nvSpPr>
          <p:cNvPr id="8" name="speaker"/>
          <p:cNvSpPr>
            <a:spLocks noGrp="1"/>
          </p:cNvSpPr>
          <p:nvPr>
            <p:ph type="body" sz="quarter" idx="11" hasCustomPrompt="1"/>
          </p:nvPr>
        </p:nvSpPr>
        <p:spPr>
          <a:xfrm>
            <a:off x="474583" y="2001206"/>
            <a:ext cx="3854054" cy="292020"/>
          </a:xfrm>
        </p:spPr>
        <p:txBody>
          <a:bodyPr wrap="square" lIns="118800" anchor="b" anchorCtr="0">
            <a:noAutofit/>
          </a:bodyPr>
          <a:lstStyle>
            <a:lvl1pPr marL="0" indent="0">
              <a:spcBef>
                <a:spcPts val="900"/>
              </a:spcBef>
              <a:buFontTx/>
              <a:buNone/>
              <a:defRPr sz="1200">
                <a:solidFill>
                  <a:schemeClr val="bg1"/>
                </a:solidFill>
                <a:latin typeface="+mn-lt"/>
              </a:defRPr>
            </a:lvl1pPr>
            <a:lvl2pPr marL="234900" indent="0">
              <a:spcBef>
                <a:spcPts val="900"/>
              </a:spcBef>
              <a:buFontTx/>
              <a:buNone/>
              <a:defRPr sz="1200">
                <a:solidFill>
                  <a:schemeClr val="bg1"/>
                </a:solidFill>
                <a:latin typeface="+mn-lt"/>
              </a:defRPr>
            </a:lvl2pPr>
            <a:lvl3pPr marL="472500" indent="0">
              <a:spcBef>
                <a:spcPts val="900"/>
              </a:spcBef>
              <a:buFontTx/>
              <a:buNone/>
              <a:defRPr sz="1200">
                <a:solidFill>
                  <a:schemeClr val="bg1"/>
                </a:solidFill>
                <a:latin typeface="+mn-lt"/>
              </a:defRPr>
            </a:lvl3pPr>
            <a:lvl4pPr marL="707400" indent="0">
              <a:spcBef>
                <a:spcPts val="900"/>
              </a:spcBef>
              <a:buFontTx/>
              <a:buNone/>
              <a:defRPr sz="1200">
                <a:solidFill>
                  <a:schemeClr val="bg1"/>
                </a:solidFill>
                <a:latin typeface="+mn-lt"/>
              </a:defRPr>
            </a:lvl4pPr>
            <a:lvl5pPr marL="945000" indent="0">
              <a:spcBef>
                <a:spcPts val="900"/>
              </a:spcBef>
              <a:buFontTx/>
              <a:buNone/>
              <a:defRPr sz="1200">
                <a:solidFill>
                  <a:schemeClr val="bg1"/>
                </a:solidFill>
                <a:latin typeface="+mn-lt"/>
              </a:defRPr>
            </a:lvl5pPr>
          </a:lstStyle>
          <a:p>
            <a:pPr lvl="0"/>
            <a:r>
              <a:rPr lang="nl-NL" dirty="0"/>
              <a:t>Naam spreker</a:t>
            </a:r>
          </a:p>
        </p:txBody>
      </p:sp>
      <p:sp>
        <p:nvSpPr>
          <p:cNvPr id="9" name="logoplaceholder"/>
          <p:cNvSpPr/>
          <p:nvPr userDrawn="1"/>
        </p:nvSpPr>
        <p:spPr>
          <a:xfrm>
            <a:off x="0" y="0"/>
            <a:ext cx="9144000" cy="133731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7" name="Tijdelijke aanduiding voor datum 1"/>
          <p:cNvSpPr>
            <a:spLocks noGrp="1"/>
          </p:cNvSpPr>
          <p:nvPr>
            <p:ph type="dt" sz="half" idx="12"/>
          </p:nvPr>
        </p:nvSpPr>
        <p:spPr>
          <a:xfrm>
            <a:off x="465058" y="2333386"/>
            <a:ext cx="3863579" cy="198204"/>
          </a:xfrm>
        </p:spPr>
        <p:txBody>
          <a:bodyPr lIns="118800" tIns="46800"/>
          <a:lstStyle>
            <a:lvl1pPr marL="0">
              <a:lnSpc>
                <a:spcPct val="90000"/>
              </a:lnSpc>
              <a:spcBef>
                <a:spcPts val="900"/>
              </a:spcBef>
              <a:defRPr sz="1200" baseline="0">
                <a:solidFill>
                  <a:schemeClr val="bg1"/>
                </a:solidFill>
              </a:defRPr>
            </a:lvl1pPr>
          </a:lstStyle>
          <a:p>
            <a:endParaRPr lang="nl-NL" dirty="0"/>
          </a:p>
        </p:txBody>
      </p:sp>
    </p:spTree>
    <p:extLst>
      <p:ext uri="{BB962C8B-B14F-4D97-AF65-F5344CB8AC3E}">
        <p14:creationId xmlns:p14="http://schemas.microsoft.com/office/powerpoint/2010/main" val="28933800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peningspread B">
    <p:spTree>
      <p:nvGrpSpPr>
        <p:cNvPr id="1" name=""/>
        <p:cNvGrpSpPr/>
        <p:nvPr/>
      </p:nvGrpSpPr>
      <p:grpSpPr>
        <a:xfrm>
          <a:off x="0" y="0"/>
          <a:ext cx="0" cy="0"/>
          <a:chOff x="0" y="0"/>
          <a:chExt cx="0" cy="0"/>
        </a:xfrm>
      </p:grpSpPr>
      <p:pic>
        <p:nvPicPr>
          <p:cNvPr id="27" name="Graphic 26">
            <a:extLst>
              <a:ext uri="{FF2B5EF4-FFF2-40B4-BE49-F238E27FC236}">
                <a16:creationId xmlns:a16="http://schemas.microsoft.com/office/drawing/2014/main" id="{24E1F7EB-B030-F7DE-7629-01BE2F5FC752}"/>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2" y="0"/>
            <a:ext cx="9143999" cy="5148000"/>
          </a:xfrm>
          <a:custGeom>
            <a:avLst/>
            <a:gdLst>
              <a:gd name="connsiteX0" fmla="*/ 7967661 w 9143999"/>
              <a:gd name="connsiteY0" fmla="*/ 4849894 h 5148000"/>
              <a:gd name="connsiteX1" fmla="*/ 7967661 w 9143999"/>
              <a:gd name="connsiteY1" fmla="*/ 4878553 h 5148000"/>
              <a:gd name="connsiteX2" fmla="*/ 8735974 w 9143999"/>
              <a:gd name="connsiteY2" fmla="*/ 4878553 h 5148000"/>
              <a:gd name="connsiteX3" fmla="*/ 8735974 w 9143999"/>
              <a:gd name="connsiteY3" fmla="*/ 4849894 h 5148000"/>
              <a:gd name="connsiteX4" fmla="*/ 8603800 w 9143999"/>
              <a:gd name="connsiteY4" fmla="*/ 4590510 h 5148000"/>
              <a:gd name="connsiteX5" fmla="*/ 8603800 w 9143999"/>
              <a:gd name="connsiteY5" fmla="*/ 4590595 h 5148000"/>
              <a:gd name="connsiteX6" fmla="*/ 8625957 w 9143999"/>
              <a:gd name="connsiteY6" fmla="*/ 4590595 h 5148000"/>
              <a:gd name="connsiteX7" fmla="*/ 8673180 w 9143999"/>
              <a:gd name="connsiteY7" fmla="*/ 4631231 h 5148000"/>
              <a:gd name="connsiteX8" fmla="*/ 8625529 w 9143999"/>
              <a:gd name="connsiteY8" fmla="*/ 4682132 h 5148000"/>
              <a:gd name="connsiteX9" fmla="*/ 8596785 w 9143999"/>
              <a:gd name="connsiteY9" fmla="*/ 4682132 h 5148000"/>
              <a:gd name="connsiteX10" fmla="*/ 8559828 w 9143999"/>
              <a:gd name="connsiteY10" fmla="*/ 4553125 h 5148000"/>
              <a:gd name="connsiteX11" fmla="*/ 8539724 w 9143999"/>
              <a:gd name="connsiteY11" fmla="*/ 4822518 h 5148000"/>
              <a:gd name="connsiteX12" fmla="*/ 8586519 w 9143999"/>
              <a:gd name="connsiteY12" fmla="*/ 4822518 h 5148000"/>
              <a:gd name="connsiteX13" fmla="*/ 8586519 w 9143999"/>
              <a:gd name="connsiteY13" fmla="*/ 4822603 h 5148000"/>
              <a:gd name="connsiteX14" fmla="*/ 8594304 w 9143999"/>
              <a:gd name="connsiteY14" fmla="*/ 4717892 h 5148000"/>
              <a:gd name="connsiteX15" fmla="*/ 8625102 w 9143999"/>
              <a:gd name="connsiteY15" fmla="*/ 4717892 h 5148000"/>
              <a:gd name="connsiteX16" fmla="*/ 8648884 w 9143999"/>
              <a:gd name="connsiteY16" fmla="*/ 4768793 h 5148000"/>
              <a:gd name="connsiteX17" fmla="*/ 8681307 w 9143999"/>
              <a:gd name="connsiteY17" fmla="*/ 4822603 h 5148000"/>
              <a:gd name="connsiteX18" fmla="*/ 8735887 w 9143999"/>
              <a:gd name="connsiteY18" fmla="*/ 4822603 h 5148000"/>
              <a:gd name="connsiteX19" fmla="*/ 8697732 w 9143999"/>
              <a:gd name="connsiteY19" fmla="*/ 4760153 h 5148000"/>
              <a:gd name="connsiteX20" fmla="*/ 8669844 w 9143999"/>
              <a:gd name="connsiteY20" fmla="*/ 4706770 h 5148000"/>
              <a:gd name="connsiteX21" fmla="*/ 8723226 w 9143999"/>
              <a:gd name="connsiteY21" fmla="*/ 4627895 h 5148000"/>
              <a:gd name="connsiteX22" fmla="*/ 8633314 w 9143999"/>
              <a:gd name="connsiteY22" fmla="*/ 4553125 h 5148000"/>
              <a:gd name="connsiteX23" fmla="*/ 7975018 w 9143999"/>
              <a:gd name="connsiteY23" fmla="*/ 4553125 h 5148000"/>
              <a:gd name="connsiteX24" fmla="*/ 8027630 w 9143999"/>
              <a:gd name="connsiteY24" fmla="*/ 4822518 h 5148000"/>
              <a:gd name="connsiteX25" fmla="*/ 8094529 w 9143999"/>
              <a:gd name="connsiteY25" fmla="*/ 4822518 h 5148000"/>
              <a:gd name="connsiteX26" fmla="*/ 8189403 w 9143999"/>
              <a:gd name="connsiteY26" fmla="*/ 4553125 h 5148000"/>
              <a:gd name="connsiteX27" fmla="*/ 8141752 w 9143999"/>
              <a:gd name="connsiteY27" fmla="*/ 4553125 h 5148000"/>
              <a:gd name="connsiteX28" fmla="*/ 8067838 w 9143999"/>
              <a:gd name="connsiteY28" fmla="*/ 4777776 h 5148000"/>
              <a:gd name="connsiteX29" fmla="*/ 8064930 w 9143999"/>
              <a:gd name="connsiteY29" fmla="*/ 4777776 h 5148000"/>
              <a:gd name="connsiteX30" fmla="*/ 8026775 w 9143999"/>
              <a:gd name="connsiteY30" fmla="*/ 4553125 h 5148000"/>
              <a:gd name="connsiteX31" fmla="*/ 8463159 w 9143999"/>
              <a:gd name="connsiteY31" fmla="*/ 4550645 h 5148000"/>
              <a:gd name="connsiteX32" fmla="*/ 8365804 w 9143999"/>
              <a:gd name="connsiteY32" fmla="*/ 4630719 h 5148000"/>
              <a:gd name="connsiteX33" fmla="*/ 8401564 w 9143999"/>
              <a:gd name="connsiteY33" fmla="*/ 4692314 h 5148000"/>
              <a:gd name="connsiteX34" fmla="*/ 8433559 w 9143999"/>
              <a:gd name="connsiteY34" fmla="*/ 4712845 h 5148000"/>
              <a:gd name="connsiteX35" fmla="*/ 8463159 w 9143999"/>
              <a:gd name="connsiteY35" fmla="*/ 4753481 h 5148000"/>
              <a:gd name="connsiteX36" fmla="*/ 8410974 w 9143999"/>
              <a:gd name="connsiteY36" fmla="*/ 4787187 h 5148000"/>
              <a:gd name="connsiteX37" fmla="*/ 8349379 w 9143999"/>
              <a:gd name="connsiteY37" fmla="*/ 4779830 h 5148000"/>
              <a:gd name="connsiteX38" fmla="*/ 8349379 w 9143999"/>
              <a:gd name="connsiteY38" fmla="*/ 4820466 h 5148000"/>
              <a:gd name="connsiteX39" fmla="*/ 8407295 w 9143999"/>
              <a:gd name="connsiteY39" fmla="*/ 4826197 h 5148000"/>
              <a:gd name="connsiteX40" fmla="*/ 8512007 w 9143999"/>
              <a:gd name="connsiteY40" fmla="*/ 4741590 h 5148000"/>
              <a:gd name="connsiteX41" fmla="*/ 8473425 w 9143999"/>
              <a:gd name="connsiteY41" fmla="*/ 4678797 h 5148000"/>
              <a:gd name="connsiteX42" fmla="*/ 8443483 w 9143999"/>
              <a:gd name="connsiteY42" fmla="*/ 4660318 h 5148000"/>
              <a:gd name="connsiteX43" fmla="*/ 8413883 w 9143999"/>
              <a:gd name="connsiteY43" fmla="*/ 4621308 h 5148000"/>
              <a:gd name="connsiteX44" fmla="*/ 8460250 w 9143999"/>
              <a:gd name="connsiteY44" fmla="*/ 4589655 h 5148000"/>
              <a:gd name="connsiteX45" fmla="*/ 8510382 w 9143999"/>
              <a:gd name="connsiteY45" fmla="*/ 4595387 h 5148000"/>
              <a:gd name="connsiteX46" fmla="*/ 8513632 w 9143999"/>
              <a:gd name="connsiteY46" fmla="*/ 4555949 h 5148000"/>
              <a:gd name="connsiteX47" fmla="*/ 8463159 w 9143999"/>
              <a:gd name="connsiteY47" fmla="*/ 4550645 h 5148000"/>
              <a:gd name="connsiteX48" fmla="*/ 8287100 w 9143999"/>
              <a:gd name="connsiteY48" fmla="*/ 4550645 h 5148000"/>
              <a:gd name="connsiteX49" fmla="*/ 8189745 w 9143999"/>
              <a:gd name="connsiteY49" fmla="*/ 4630719 h 5148000"/>
              <a:gd name="connsiteX50" fmla="*/ 8225505 w 9143999"/>
              <a:gd name="connsiteY50" fmla="*/ 4692314 h 5148000"/>
              <a:gd name="connsiteX51" fmla="*/ 8257500 w 9143999"/>
              <a:gd name="connsiteY51" fmla="*/ 4712845 h 5148000"/>
              <a:gd name="connsiteX52" fmla="*/ 8287100 w 9143999"/>
              <a:gd name="connsiteY52" fmla="*/ 4753481 h 5148000"/>
              <a:gd name="connsiteX53" fmla="*/ 8234915 w 9143999"/>
              <a:gd name="connsiteY53" fmla="*/ 4787187 h 5148000"/>
              <a:gd name="connsiteX54" fmla="*/ 8173320 w 9143999"/>
              <a:gd name="connsiteY54" fmla="*/ 4779830 h 5148000"/>
              <a:gd name="connsiteX55" fmla="*/ 8173320 w 9143999"/>
              <a:gd name="connsiteY55" fmla="*/ 4820466 h 5148000"/>
              <a:gd name="connsiteX56" fmla="*/ 8231236 w 9143999"/>
              <a:gd name="connsiteY56" fmla="*/ 4826197 h 5148000"/>
              <a:gd name="connsiteX57" fmla="*/ 8335948 w 9143999"/>
              <a:gd name="connsiteY57" fmla="*/ 4741590 h 5148000"/>
              <a:gd name="connsiteX58" fmla="*/ 8297366 w 9143999"/>
              <a:gd name="connsiteY58" fmla="*/ 4678797 h 5148000"/>
              <a:gd name="connsiteX59" fmla="*/ 8267424 w 9143999"/>
              <a:gd name="connsiteY59" fmla="*/ 4660318 h 5148000"/>
              <a:gd name="connsiteX60" fmla="*/ 8237824 w 9143999"/>
              <a:gd name="connsiteY60" fmla="*/ 4621308 h 5148000"/>
              <a:gd name="connsiteX61" fmla="*/ 8284191 w 9143999"/>
              <a:gd name="connsiteY61" fmla="*/ 4589655 h 5148000"/>
              <a:gd name="connsiteX62" fmla="*/ 8334323 w 9143999"/>
              <a:gd name="connsiteY62" fmla="*/ 4595387 h 5148000"/>
              <a:gd name="connsiteX63" fmla="*/ 8337573 w 9143999"/>
              <a:gd name="connsiteY63" fmla="*/ 4555949 h 5148000"/>
              <a:gd name="connsiteX64" fmla="*/ 8287100 w 9143999"/>
              <a:gd name="connsiteY64" fmla="*/ 4550645 h 5148000"/>
              <a:gd name="connsiteX65" fmla="*/ 0 w 9143999"/>
              <a:gd name="connsiteY65" fmla="*/ 0 h 5148000"/>
              <a:gd name="connsiteX66" fmla="*/ 9143999 w 9143999"/>
              <a:gd name="connsiteY66" fmla="*/ 0 h 5148000"/>
              <a:gd name="connsiteX67" fmla="*/ 9143999 w 9143999"/>
              <a:gd name="connsiteY67" fmla="*/ 5148000 h 5148000"/>
              <a:gd name="connsiteX68" fmla="*/ 0 w 9143999"/>
              <a:gd name="connsiteY68" fmla="*/ 5148000 h 51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9143999" h="5148000">
                <a:moveTo>
                  <a:pt x="7967661" y="4849894"/>
                </a:moveTo>
                <a:lnTo>
                  <a:pt x="7967661" y="4878553"/>
                </a:lnTo>
                <a:lnTo>
                  <a:pt x="8735974" y="4878553"/>
                </a:lnTo>
                <a:lnTo>
                  <a:pt x="8735974" y="4849894"/>
                </a:lnTo>
                <a:close/>
                <a:moveTo>
                  <a:pt x="8603800" y="4590510"/>
                </a:moveTo>
                <a:lnTo>
                  <a:pt x="8603800" y="4590595"/>
                </a:lnTo>
                <a:lnTo>
                  <a:pt x="8625957" y="4590595"/>
                </a:lnTo>
                <a:cubicBezTo>
                  <a:pt x="8658808" y="4590595"/>
                  <a:pt x="8673180" y="4605395"/>
                  <a:pt x="8673180" y="4631231"/>
                </a:cubicBezTo>
                <a:cubicBezTo>
                  <a:pt x="8673180" y="4665707"/>
                  <a:pt x="8653846" y="4682132"/>
                  <a:pt x="8625529" y="4682132"/>
                </a:cubicBezTo>
                <a:lnTo>
                  <a:pt x="8596785" y="4682132"/>
                </a:lnTo>
                <a:close/>
                <a:moveTo>
                  <a:pt x="8559828" y="4553125"/>
                </a:moveTo>
                <a:lnTo>
                  <a:pt x="8539724" y="4822518"/>
                </a:lnTo>
                <a:lnTo>
                  <a:pt x="8586519" y="4822518"/>
                </a:lnTo>
                <a:lnTo>
                  <a:pt x="8586519" y="4822603"/>
                </a:lnTo>
                <a:lnTo>
                  <a:pt x="8594304" y="4717892"/>
                </a:lnTo>
                <a:lnTo>
                  <a:pt x="8625102" y="4717892"/>
                </a:lnTo>
                <a:lnTo>
                  <a:pt x="8648884" y="4768793"/>
                </a:lnTo>
                <a:cubicBezTo>
                  <a:pt x="8658722" y="4789753"/>
                  <a:pt x="8667363" y="4804553"/>
                  <a:pt x="8681307" y="4822603"/>
                </a:cubicBezTo>
                <a:lnTo>
                  <a:pt x="8735887" y="4822603"/>
                </a:lnTo>
                <a:cubicBezTo>
                  <a:pt x="8719120" y="4797965"/>
                  <a:pt x="8710051" y="4783165"/>
                  <a:pt x="8697732" y="4760153"/>
                </a:cubicBezTo>
                <a:lnTo>
                  <a:pt x="8669844" y="4706770"/>
                </a:lnTo>
                <a:cubicBezTo>
                  <a:pt x="8701839" y="4695221"/>
                  <a:pt x="8723226" y="4667760"/>
                  <a:pt x="8723226" y="4627895"/>
                </a:cubicBezTo>
                <a:cubicBezTo>
                  <a:pt x="8723226" y="4580244"/>
                  <a:pt x="8692856" y="4553125"/>
                  <a:pt x="8633314" y="4553125"/>
                </a:cubicBezTo>
                <a:close/>
                <a:moveTo>
                  <a:pt x="7975018" y="4553125"/>
                </a:moveTo>
                <a:lnTo>
                  <a:pt x="8027630" y="4822518"/>
                </a:lnTo>
                <a:lnTo>
                  <a:pt x="8094529" y="4822518"/>
                </a:lnTo>
                <a:lnTo>
                  <a:pt x="8189403" y="4553125"/>
                </a:lnTo>
                <a:lnTo>
                  <a:pt x="8141752" y="4553125"/>
                </a:lnTo>
                <a:lnTo>
                  <a:pt x="8067838" y="4777776"/>
                </a:lnTo>
                <a:lnTo>
                  <a:pt x="8064930" y="4777776"/>
                </a:lnTo>
                <a:lnTo>
                  <a:pt x="8026775" y="4553125"/>
                </a:lnTo>
                <a:close/>
                <a:moveTo>
                  <a:pt x="8463159" y="4550645"/>
                </a:moveTo>
                <a:cubicBezTo>
                  <a:pt x="8407723" y="4550645"/>
                  <a:pt x="8365804" y="4583923"/>
                  <a:pt x="8365804" y="4630719"/>
                </a:cubicBezTo>
                <a:cubicBezTo>
                  <a:pt x="8365804" y="4658265"/>
                  <a:pt x="8376070" y="4675888"/>
                  <a:pt x="8401564" y="4692314"/>
                </a:cubicBezTo>
                <a:lnTo>
                  <a:pt x="8433559" y="4712845"/>
                </a:lnTo>
                <a:cubicBezTo>
                  <a:pt x="8457855" y="4728415"/>
                  <a:pt x="8463159" y="4737483"/>
                  <a:pt x="8463159" y="4753481"/>
                </a:cubicBezTo>
                <a:cubicBezTo>
                  <a:pt x="8463159" y="4771617"/>
                  <a:pt x="8444680" y="4787187"/>
                  <a:pt x="8410974" y="4787187"/>
                </a:cubicBezTo>
                <a:cubicBezTo>
                  <a:pt x="8390015" y="4787187"/>
                  <a:pt x="8372819" y="4785134"/>
                  <a:pt x="8349379" y="4779830"/>
                </a:cubicBezTo>
                <a:lnTo>
                  <a:pt x="8349379" y="4820466"/>
                </a:lnTo>
                <a:cubicBezTo>
                  <a:pt x="8369483" y="4824572"/>
                  <a:pt x="8384711" y="4826197"/>
                  <a:pt x="8407295" y="4826197"/>
                </a:cubicBezTo>
                <a:cubicBezTo>
                  <a:pt x="8470088" y="4826197"/>
                  <a:pt x="8512007" y="4790866"/>
                  <a:pt x="8512007" y="4741590"/>
                </a:cubicBezTo>
                <a:cubicBezTo>
                  <a:pt x="8512007" y="4712845"/>
                  <a:pt x="8502169" y="4696420"/>
                  <a:pt x="8473425" y="4678797"/>
                </a:cubicBezTo>
                <a:lnTo>
                  <a:pt x="8443483" y="4660318"/>
                </a:lnTo>
                <a:cubicBezTo>
                  <a:pt x="8419614" y="4645518"/>
                  <a:pt x="8413883" y="4637734"/>
                  <a:pt x="8413883" y="4621308"/>
                </a:cubicBezTo>
                <a:cubicBezTo>
                  <a:pt x="8413883" y="4604883"/>
                  <a:pt x="8431078" y="4589655"/>
                  <a:pt x="8460250" y="4589655"/>
                </a:cubicBezTo>
                <a:cubicBezTo>
                  <a:pt x="8479156" y="4589655"/>
                  <a:pt x="8492759" y="4591281"/>
                  <a:pt x="8510382" y="4595387"/>
                </a:cubicBezTo>
                <a:lnTo>
                  <a:pt x="8513632" y="4555949"/>
                </a:lnTo>
                <a:cubicBezTo>
                  <a:pt x="8497635" y="4552270"/>
                  <a:pt x="8484888" y="4550645"/>
                  <a:pt x="8463159" y="4550645"/>
                </a:cubicBezTo>
                <a:close/>
                <a:moveTo>
                  <a:pt x="8287100" y="4550645"/>
                </a:moveTo>
                <a:cubicBezTo>
                  <a:pt x="8231664" y="4550645"/>
                  <a:pt x="8189745" y="4583923"/>
                  <a:pt x="8189745" y="4630719"/>
                </a:cubicBezTo>
                <a:cubicBezTo>
                  <a:pt x="8189745" y="4658265"/>
                  <a:pt x="8200011" y="4675888"/>
                  <a:pt x="8225505" y="4692314"/>
                </a:cubicBezTo>
                <a:lnTo>
                  <a:pt x="8257500" y="4712845"/>
                </a:lnTo>
                <a:cubicBezTo>
                  <a:pt x="8281796" y="4728415"/>
                  <a:pt x="8287100" y="4737483"/>
                  <a:pt x="8287100" y="4753481"/>
                </a:cubicBezTo>
                <a:cubicBezTo>
                  <a:pt x="8287100" y="4771617"/>
                  <a:pt x="8268621" y="4787187"/>
                  <a:pt x="8234915" y="4787187"/>
                </a:cubicBezTo>
                <a:cubicBezTo>
                  <a:pt x="8213956" y="4787187"/>
                  <a:pt x="8196760" y="4785134"/>
                  <a:pt x="8173320" y="4779830"/>
                </a:cubicBezTo>
                <a:lnTo>
                  <a:pt x="8173320" y="4820466"/>
                </a:lnTo>
                <a:cubicBezTo>
                  <a:pt x="8193424" y="4824572"/>
                  <a:pt x="8208652" y="4826197"/>
                  <a:pt x="8231236" y="4826197"/>
                </a:cubicBezTo>
                <a:cubicBezTo>
                  <a:pt x="8294029" y="4826197"/>
                  <a:pt x="8335948" y="4790866"/>
                  <a:pt x="8335948" y="4741590"/>
                </a:cubicBezTo>
                <a:cubicBezTo>
                  <a:pt x="8335948" y="4712845"/>
                  <a:pt x="8326110" y="4696420"/>
                  <a:pt x="8297366" y="4678797"/>
                </a:cubicBezTo>
                <a:lnTo>
                  <a:pt x="8267424" y="4660318"/>
                </a:lnTo>
                <a:cubicBezTo>
                  <a:pt x="8243555" y="4645518"/>
                  <a:pt x="8237824" y="4637734"/>
                  <a:pt x="8237824" y="4621308"/>
                </a:cubicBezTo>
                <a:cubicBezTo>
                  <a:pt x="8237824" y="4604883"/>
                  <a:pt x="8255019" y="4589655"/>
                  <a:pt x="8284191" y="4589655"/>
                </a:cubicBezTo>
                <a:cubicBezTo>
                  <a:pt x="8303097" y="4589655"/>
                  <a:pt x="8316700" y="4591281"/>
                  <a:pt x="8334323" y="4595387"/>
                </a:cubicBezTo>
                <a:lnTo>
                  <a:pt x="8337573" y="4555949"/>
                </a:lnTo>
                <a:cubicBezTo>
                  <a:pt x="8321576" y="4552270"/>
                  <a:pt x="8308829" y="4550645"/>
                  <a:pt x="8287100" y="4550645"/>
                </a:cubicBezTo>
                <a:close/>
                <a:moveTo>
                  <a:pt x="0" y="0"/>
                </a:moveTo>
                <a:lnTo>
                  <a:pt x="9143999" y="0"/>
                </a:lnTo>
                <a:lnTo>
                  <a:pt x="9143999" y="5148000"/>
                </a:lnTo>
                <a:lnTo>
                  <a:pt x="0" y="5148000"/>
                </a:lnTo>
                <a:close/>
              </a:path>
            </a:pathLst>
          </a:custGeom>
        </p:spPr>
      </p:pic>
      <p:pic>
        <p:nvPicPr>
          <p:cNvPr id="20" name="Logo">
            <a:extLst>
              <a:ext uri="{FF2B5EF4-FFF2-40B4-BE49-F238E27FC236}">
                <a16:creationId xmlns:a16="http://schemas.microsoft.com/office/drawing/2014/main" id="{6D56ACAF-92C8-1F40-1F69-51B16EF898D6}"/>
              </a:ext>
            </a:extLst>
          </p:cNvPr>
          <p:cNvPicPr>
            <a:picLocks noGrp="1" noRot="1" noChangeAspect="1" noMove="1" noResize="1" noEditPoints="1" noAdjustHandles="1" noChangeArrowheads="1" noChangeShapeType="1" noCrop="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6600" y="0"/>
            <a:ext cx="370800" cy="751622"/>
          </a:xfrm>
          <a:prstGeom prst="rect">
            <a:avLst/>
          </a:prstGeom>
        </p:spPr>
      </p:pic>
      <p:sp>
        <p:nvSpPr>
          <p:cNvPr id="13" name="Date Placeholder 3">
            <a:extLst>
              <a:ext uri="{FF2B5EF4-FFF2-40B4-BE49-F238E27FC236}">
                <a16:creationId xmlns:a16="http://schemas.microsoft.com/office/drawing/2014/main" id="{444F1B75-58C1-5C53-85DE-CB1DB27F521E}"/>
              </a:ext>
            </a:extLst>
          </p:cNvPr>
          <p:cNvSpPr>
            <a:spLocks noGrp="1"/>
          </p:cNvSpPr>
          <p:nvPr>
            <p:ph type="dt" sz="half" idx="10"/>
          </p:nvPr>
        </p:nvSpPr>
        <p:spPr>
          <a:xfrm>
            <a:off x="324000" y="4374116"/>
            <a:ext cx="2057400" cy="274637"/>
          </a:xfrm>
        </p:spPr>
        <p:txBody>
          <a:bodyPr/>
          <a:lstStyle>
            <a:lvl1pPr algn="l">
              <a:defRPr i="0">
                <a:solidFill>
                  <a:schemeClr val="bg1"/>
                </a:solidFill>
                <a:latin typeface="+mj-lt"/>
              </a:defRPr>
            </a:lvl1pPr>
          </a:lstStyle>
          <a:p>
            <a:endParaRPr lang="nl-NL" noProof="0" dirty="0"/>
          </a:p>
        </p:txBody>
      </p:sp>
      <p:sp>
        <p:nvSpPr>
          <p:cNvPr id="5" name="Title 1">
            <a:extLst>
              <a:ext uri="{FF2B5EF4-FFF2-40B4-BE49-F238E27FC236}">
                <a16:creationId xmlns:a16="http://schemas.microsoft.com/office/drawing/2014/main" id="{399D395C-2C8F-AB46-ACF6-6D4D983D4A0A}"/>
              </a:ext>
            </a:extLst>
          </p:cNvPr>
          <p:cNvSpPr>
            <a:spLocks noGrp="1"/>
          </p:cNvSpPr>
          <p:nvPr>
            <p:ph type="ctrTitle" hasCustomPrompt="1"/>
          </p:nvPr>
        </p:nvSpPr>
        <p:spPr>
          <a:xfrm>
            <a:off x="1602000" y="1941750"/>
            <a:ext cx="5940000" cy="1260000"/>
          </a:xfrm>
        </p:spPr>
        <p:txBody>
          <a:bodyPr anchor="ctr">
            <a:normAutofit/>
          </a:bodyPr>
          <a:lstStyle>
            <a:lvl1pPr algn="ctr">
              <a:defRPr sz="3600" b="1" i="1">
                <a:solidFill>
                  <a:schemeClr val="bg1"/>
                </a:solidFill>
                <a:latin typeface="+mj-lt"/>
              </a:defRPr>
            </a:lvl1pPr>
          </a:lstStyle>
          <a:p>
            <a:r>
              <a:rPr lang="en-US" dirty="0"/>
              <a:t>Click to edit </a:t>
            </a:r>
            <a:r>
              <a:rPr lang="nl-NL" noProof="0" dirty="0"/>
              <a:t>Master</a:t>
            </a:r>
            <a:r>
              <a:rPr lang="en-US" dirty="0"/>
              <a:t> Title style</a:t>
            </a:r>
            <a:endParaRPr lang="en-NL" dirty="0"/>
          </a:p>
        </p:txBody>
      </p:sp>
    </p:spTree>
    <p:extLst>
      <p:ext uri="{BB962C8B-B14F-4D97-AF65-F5344CB8AC3E}">
        <p14:creationId xmlns:p14="http://schemas.microsoft.com/office/powerpoint/2010/main" val="15909614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Titeldia 4">
    <p:bg>
      <p:bgPr>
        <a:solidFill>
          <a:schemeClr val="bg1"/>
        </a:solidFill>
        <a:effectLst/>
      </p:bgPr>
    </p:bg>
    <p:spTree>
      <p:nvGrpSpPr>
        <p:cNvPr id="1" name=""/>
        <p:cNvGrpSpPr/>
        <p:nvPr/>
      </p:nvGrpSpPr>
      <p:grpSpPr>
        <a:xfrm>
          <a:off x="0" y="0"/>
          <a:ext cx="0" cy="0"/>
          <a:chOff x="0" y="0"/>
          <a:chExt cx="0" cy="0"/>
        </a:xfrm>
      </p:grpSpPr>
      <p:sp>
        <p:nvSpPr>
          <p:cNvPr id="2" name="backdrop"/>
          <p:cNvSpPr/>
          <p:nvPr userDrawn="1"/>
        </p:nvSpPr>
        <p:spPr>
          <a:xfrm>
            <a:off x="4572000" y="0"/>
            <a:ext cx="4572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4098" name="title"/>
          <p:cNvSpPr>
            <a:spLocks noGrp="1" noChangeArrowheads="1"/>
          </p:cNvSpPr>
          <p:nvPr>
            <p:ph type="ctrTitle"/>
          </p:nvPr>
        </p:nvSpPr>
        <p:spPr>
          <a:xfrm>
            <a:off x="4915942" y="1412100"/>
            <a:ext cx="3752999" cy="1752300"/>
          </a:xfrm>
        </p:spPr>
        <p:txBody>
          <a:bodyPr tIns="90000" bIns="90000" anchor="b" anchorCtr="0">
            <a:normAutofit/>
          </a:bodyPr>
          <a:lstStyle>
            <a:lvl1pPr defTabSz="456101" eaLnBrk="0" hangingPunct="0">
              <a:defRPr sz="2700">
                <a:solidFill>
                  <a:schemeClr val="bg1"/>
                </a:solidFill>
              </a:defRPr>
            </a:lvl1pPr>
          </a:lstStyle>
          <a:p>
            <a:pPr lvl="0"/>
            <a:endParaRPr lang="nl-NL" altLang="nl-NL" noProof="0" dirty="0"/>
          </a:p>
        </p:txBody>
      </p:sp>
      <p:sp>
        <p:nvSpPr>
          <p:cNvPr id="4099" name="subtitle"/>
          <p:cNvSpPr>
            <a:spLocks noGrp="1" noChangeArrowheads="1"/>
          </p:cNvSpPr>
          <p:nvPr>
            <p:ph type="subTitle" idx="1"/>
          </p:nvPr>
        </p:nvSpPr>
        <p:spPr>
          <a:xfrm>
            <a:off x="4914900" y="3163700"/>
            <a:ext cx="3752999" cy="121034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00" tIns="90000" rIns="90018" bIns="46809">
            <a:normAutofit/>
          </a:bodyPr>
          <a:lstStyle>
            <a:lvl1pPr marL="0" indent="0" defTabSz="456101" eaLnBrk="0" hangingPunct="0">
              <a:buFont typeface="Arial" charset="0"/>
              <a:buNone/>
              <a:defRPr>
                <a:solidFill>
                  <a:schemeClr val="bg1"/>
                </a:solidFill>
                <a:latin typeface="+mn-lt"/>
              </a:defRPr>
            </a:lvl1pPr>
          </a:lstStyle>
          <a:p>
            <a:pPr lvl="0"/>
            <a:endParaRPr lang="nl-NL" altLang="nl-NL" noProof="0" dirty="0"/>
          </a:p>
        </p:txBody>
      </p:sp>
      <p:sp>
        <p:nvSpPr>
          <p:cNvPr id="6" name="speaker"/>
          <p:cNvSpPr>
            <a:spLocks noGrp="1"/>
          </p:cNvSpPr>
          <p:nvPr>
            <p:ph type="body" sz="quarter" idx="11" hasCustomPrompt="1"/>
          </p:nvPr>
        </p:nvSpPr>
        <p:spPr>
          <a:xfrm>
            <a:off x="4914901" y="4374040"/>
            <a:ext cx="3752999" cy="292020"/>
          </a:xfrm>
        </p:spPr>
        <p:txBody>
          <a:bodyPr wrap="square" lIns="118800" anchor="b" anchorCtr="0">
            <a:noAutofit/>
          </a:bodyPr>
          <a:lstStyle>
            <a:lvl1pPr marL="0" indent="0">
              <a:spcBef>
                <a:spcPts val="900"/>
              </a:spcBef>
              <a:buFontTx/>
              <a:buNone/>
              <a:defRPr sz="1200">
                <a:solidFill>
                  <a:schemeClr val="bg1"/>
                </a:solidFill>
                <a:latin typeface="+mn-lt"/>
              </a:defRPr>
            </a:lvl1pPr>
            <a:lvl2pPr marL="234900" indent="0">
              <a:spcBef>
                <a:spcPts val="900"/>
              </a:spcBef>
              <a:buFontTx/>
              <a:buNone/>
              <a:defRPr sz="1200">
                <a:solidFill>
                  <a:schemeClr val="bg1"/>
                </a:solidFill>
                <a:latin typeface="+mn-lt"/>
              </a:defRPr>
            </a:lvl2pPr>
            <a:lvl3pPr marL="472500" indent="0">
              <a:spcBef>
                <a:spcPts val="900"/>
              </a:spcBef>
              <a:buFontTx/>
              <a:buNone/>
              <a:defRPr sz="1200">
                <a:solidFill>
                  <a:schemeClr val="bg1"/>
                </a:solidFill>
                <a:latin typeface="+mn-lt"/>
              </a:defRPr>
            </a:lvl3pPr>
            <a:lvl4pPr marL="707400" indent="0">
              <a:spcBef>
                <a:spcPts val="900"/>
              </a:spcBef>
              <a:buFontTx/>
              <a:buNone/>
              <a:defRPr sz="1200">
                <a:solidFill>
                  <a:schemeClr val="bg1"/>
                </a:solidFill>
                <a:latin typeface="+mn-lt"/>
              </a:defRPr>
            </a:lvl4pPr>
            <a:lvl5pPr marL="945000" indent="0">
              <a:spcBef>
                <a:spcPts val="900"/>
              </a:spcBef>
              <a:buFontTx/>
              <a:buNone/>
              <a:defRPr sz="1200">
                <a:solidFill>
                  <a:schemeClr val="bg1"/>
                </a:solidFill>
                <a:latin typeface="+mn-lt"/>
              </a:defRPr>
            </a:lvl5pPr>
          </a:lstStyle>
          <a:p>
            <a:pPr lvl="0"/>
            <a:r>
              <a:rPr lang="nl-NL" dirty="0"/>
              <a:t>Naam spreker</a:t>
            </a:r>
          </a:p>
        </p:txBody>
      </p:sp>
      <p:sp>
        <p:nvSpPr>
          <p:cNvPr id="9" name="logoplaceholder"/>
          <p:cNvSpPr/>
          <p:nvPr userDrawn="1"/>
        </p:nvSpPr>
        <p:spPr>
          <a:xfrm>
            <a:off x="0" y="0"/>
            <a:ext cx="9144000" cy="133731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7" name="Tijdelijke aanduiding voor datum 1"/>
          <p:cNvSpPr>
            <a:spLocks noGrp="1"/>
          </p:cNvSpPr>
          <p:nvPr>
            <p:ph type="dt" sz="half" idx="12"/>
          </p:nvPr>
        </p:nvSpPr>
        <p:spPr>
          <a:xfrm>
            <a:off x="4914000" y="4733925"/>
            <a:ext cx="3752850" cy="198204"/>
          </a:xfrm>
        </p:spPr>
        <p:txBody>
          <a:bodyPr lIns="118800" tIns="46800"/>
          <a:lstStyle>
            <a:lvl1pPr marL="0">
              <a:lnSpc>
                <a:spcPct val="90000"/>
              </a:lnSpc>
              <a:spcBef>
                <a:spcPts val="900"/>
              </a:spcBef>
              <a:defRPr sz="1200" baseline="0">
                <a:solidFill>
                  <a:schemeClr val="bg1"/>
                </a:solidFill>
              </a:defRPr>
            </a:lvl1pPr>
          </a:lstStyle>
          <a:p>
            <a:endParaRPr lang="nl-NL" dirty="0"/>
          </a:p>
        </p:txBody>
      </p:sp>
    </p:spTree>
    <p:extLst>
      <p:ext uri="{BB962C8B-B14F-4D97-AF65-F5344CB8AC3E}">
        <p14:creationId xmlns:p14="http://schemas.microsoft.com/office/powerpoint/2010/main" val="30321303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Titeldia 5">
    <p:bg>
      <p:bgPr>
        <a:solidFill>
          <a:schemeClr val="bg1"/>
        </a:solidFill>
        <a:effectLst/>
      </p:bgPr>
    </p:bg>
    <p:spTree>
      <p:nvGrpSpPr>
        <p:cNvPr id="1" name=""/>
        <p:cNvGrpSpPr/>
        <p:nvPr/>
      </p:nvGrpSpPr>
      <p:grpSpPr>
        <a:xfrm>
          <a:off x="0" y="0"/>
          <a:ext cx="0" cy="0"/>
          <a:chOff x="0" y="0"/>
          <a:chExt cx="0" cy="0"/>
        </a:xfrm>
      </p:grpSpPr>
      <p:sp>
        <p:nvSpPr>
          <p:cNvPr id="3" name="backdrop"/>
          <p:cNvSpPr/>
          <p:nvPr userDrawn="1"/>
        </p:nvSpPr>
        <p:spPr>
          <a:xfrm>
            <a:off x="0" y="0"/>
            <a:ext cx="9144900" cy="25731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4098" name="title"/>
          <p:cNvSpPr>
            <a:spLocks noGrp="1" noChangeArrowheads="1"/>
          </p:cNvSpPr>
          <p:nvPr>
            <p:ph type="ctrTitle"/>
          </p:nvPr>
        </p:nvSpPr>
        <p:spPr>
          <a:xfrm>
            <a:off x="476251" y="1409700"/>
            <a:ext cx="8192692" cy="1160860"/>
          </a:xfrm>
        </p:spPr>
        <p:txBody>
          <a:bodyPr tIns="46800" bIns="46800" anchor="ctr" anchorCtr="0">
            <a:normAutofit/>
          </a:bodyPr>
          <a:lstStyle>
            <a:lvl1pPr defTabSz="456101" eaLnBrk="0" hangingPunct="0">
              <a:defRPr sz="3600">
                <a:solidFill>
                  <a:schemeClr val="bg1"/>
                </a:solidFill>
              </a:defRPr>
            </a:lvl1pPr>
          </a:lstStyle>
          <a:p>
            <a:pPr lvl="0"/>
            <a:endParaRPr lang="nl-NL" altLang="nl-NL" noProof="0" dirty="0"/>
          </a:p>
        </p:txBody>
      </p:sp>
      <p:sp>
        <p:nvSpPr>
          <p:cNvPr id="4099" name="subtitle"/>
          <p:cNvSpPr>
            <a:spLocks noGrp="1" noChangeArrowheads="1"/>
          </p:cNvSpPr>
          <p:nvPr>
            <p:ph type="subTitle" idx="1"/>
          </p:nvPr>
        </p:nvSpPr>
        <p:spPr>
          <a:xfrm>
            <a:off x="476250" y="2812115"/>
            <a:ext cx="8193883" cy="1557924"/>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00" tIns="90000" rIns="90018" bIns="46809">
            <a:normAutofit/>
          </a:bodyPr>
          <a:lstStyle>
            <a:lvl1pPr marL="0" indent="0" defTabSz="456101" eaLnBrk="0" hangingPunct="0">
              <a:buFont typeface="Arial" charset="0"/>
              <a:buNone/>
              <a:defRPr>
                <a:solidFill>
                  <a:schemeClr val="tx1"/>
                </a:solidFill>
                <a:latin typeface="+mn-lt"/>
              </a:defRPr>
            </a:lvl1pPr>
          </a:lstStyle>
          <a:p>
            <a:pPr lvl="0"/>
            <a:endParaRPr lang="nl-NL" altLang="nl-NL" noProof="0" dirty="0"/>
          </a:p>
        </p:txBody>
      </p:sp>
      <p:sp>
        <p:nvSpPr>
          <p:cNvPr id="8" name="speaker"/>
          <p:cNvSpPr>
            <a:spLocks noGrp="1"/>
          </p:cNvSpPr>
          <p:nvPr>
            <p:ph type="body" sz="quarter" idx="11" hasCustomPrompt="1"/>
          </p:nvPr>
        </p:nvSpPr>
        <p:spPr>
          <a:xfrm>
            <a:off x="475059" y="4372040"/>
            <a:ext cx="3754041" cy="292020"/>
          </a:xfrm>
        </p:spPr>
        <p:txBody>
          <a:bodyPr wrap="square" lIns="118800" anchor="b" anchorCtr="0">
            <a:noAutofit/>
          </a:bodyPr>
          <a:lstStyle>
            <a:lvl1pPr marL="0" indent="0">
              <a:spcBef>
                <a:spcPts val="900"/>
              </a:spcBef>
              <a:buFontTx/>
              <a:buNone/>
              <a:defRPr sz="1200">
                <a:solidFill>
                  <a:schemeClr val="tx1"/>
                </a:solidFill>
                <a:latin typeface="+mn-lt"/>
              </a:defRPr>
            </a:lvl1pPr>
            <a:lvl2pPr marL="234900" indent="0">
              <a:spcBef>
                <a:spcPts val="900"/>
              </a:spcBef>
              <a:buFontTx/>
              <a:buNone/>
              <a:defRPr sz="1200">
                <a:solidFill>
                  <a:schemeClr val="bg1"/>
                </a:solidFill>
                <a:latin typeface="+mn-lt"/>
              </a:defRPr>
            </a:lvl2pPr>
            <a:lvl3pPr marL="472500" indent="0">
              <a:spcBef>
                <a:spcPts val="900"/>
              </a:spcBef>
              <a:buFontTx/>
              <a:buNone/>
              <a:defRPr sz="1200">
                <a:solidFill>
                  <a:schemeClr val="bg1"/>
                </a:solidFill>
                <a:latin typeface="+mn-lt"/>
              </a:defRPr>
            </a:lvl3pPr>
            <a:lvl4pPr marL="707400" indent="0">
              <a:spcBef>
                <a:spcPts val="900"/>
              </a:spcBef>
              <a:buFontTx/>
              <a:buNone/>
              <a:defRPr sz="1200">
                <a:solidFill>
                  <a:schemeClr val="bg1"/>
                </a:solidFill>
                <a:latin typeface="+mn-lt"/>
              </a:defRPr>
            </a:lvl4pPr>
            <a:lvl5pPr marL="945000" indent="0">
              <a:spcBef>
                <a:spcPts val="900"/>
              </a:spcBef>
              <a:buFontTx/>
              <a:buNone/>
              <a:defRPr sz="1200">
                <a:solidFill>
                  <a:schemeClr val="bg1"/>
                </a:solidFill>
                <a:latin typeface="+mn-lt"/>
              </a:defRPr>
            </a:lvl5pPr>
          </a:lstStyle>
          <a:p>
            <a:pPr lvl="0"/>
            <a:r>
              <a:rPr lang="nl-NL" dirty="0"/>
              <a:t>Naam spreker</a:t>
            </a:r>
          </a:p>
        </p:txBody>
      </p:sp>
      <p:sp>
        <p:nvSpPr>
          <p:cNvPr id="9" name="logoplaceholder"/>
          <p:cNvSpPr/>
          <p:nvPr userDrawn="1"/>
        </p:nvSpPr>
        <p:spPr>
          <a:xfrm>
            <a:off x="0" y="0"/>
            <a:ext cx="9144000" cy="133731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7" name="Tijdelijke aanduiding voor datum 1"/>
          <p:cNvSpPr>
            <a:spLocks noGrp="1"/>
          </p:cNvSpPr>
          <p:nvPr>
            <p:ph type="dt" sz="half" idx="12"/>
          </p:nvPr>
        </p:nvSpPr>
        <p:spPr>
          <a:xfrm>
            <a:off x="475200" y="4733925"/>
            <a:ext cx="3752850" cy="198204"/>
          </a:xfrm>
        </p:spPr>
        <p:txBody>
          <a:bodyPr lIns="118800" tIns="46800"/>
          <a:lstStyle>
            <a:lvl1pPr marL="0">
              <a:lnSpc>
                <a:spcPct val="90000"/>
              </a:lnSpc>
              <a:spcBef>
                <a:spcPts val="900"/>
              </a:spcBef>
              <a:defRPr sz="1200" baseline="0">
                <a:solidFill>
                  <a:schemeClr val="tx1"/>
                </a:solidFill>
              </a:defRPr>
            </a:lvl1pPr>
          </a:lstStyle>
          <a:p>
            <a:endParaRPr lang="nl-NL" dirty="0"/>
          </a:p>
        </p:txBody>
      </p:sp>
    </p:spTree>
    <p:extLst>
      <p:ext uri="{BB962C8B-B14F-4D97-AF65-F5344CB8AC3E}">
        <p14:creationId xmlns:p14="http://schemas.microsoft.com/office/powerpoint/2010/main" val="9386912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Inhoudsopgave">
    <p:spTree>
      <p:nvGrpSpPr>
        <p:cNvPr id="1" name=""/>
        <p:cNvGrpSpPr/>
        <p:nvPr/>
      </p:nvGrpSpPr>
      <p:grpSpPr>
        <a:xfrm>
          <a:off x="0" y="0"/>
          <a:ext cx="0" cy="0"/>
          <a:chOff x="0" y="0"/>
          <a:chExt cx="0" cy="0"/>
        </a:xfrm>
      </p:grpSpPr>
      <p:sp>
        <p:nvSpPr>
          <p:cNvPr id="6" name="backdrop"/>
          <p:cNvSpPr/>
          <p:nvPr userDrawn="1"/>
        </p:nvSpPr>
        <p:spPr>
          <a:xfrm>
            <a:off x="0" y="0"/>
            <a:ext cx="4572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2" name="Titel 1"/>
          <p:cNvSpPr>
            <a:spLocks noGrp="1"/>
          </p:cNvSpPr>
          <p:nvPr>
            <p:ph type="title"/>
          </p:nvPr>
        </p:nvSpPr>
        <p:spPr>
          <a:xfrm>
            <a:off x="476249" y="1977629"/>
            <a:ext cx="3752851" cy="1188244"/>
          </a:xfrm>
        </p:spPr>
        <p:txBody>
          <a:bodyPr anchor="ctr" anchorCtr="0"/>
          <a:lstStyle>
            <a:lvl1pPr algn="r">
              <a:defRPr>
                <a:solidFill>
                  <a:schemeClr val="bg1"/>
                </a:solidFill>
              </a:defRPr>
            </a:lvl1pPr>
          </a:lstStyle>
          <a:p>
            <a:r>
              <a:rPr lang="nl-NL" dirty="0"/>
              <a:t>Klik om de stijl te bewerken</a:t>
            </a:r>
          </a:p>
        </p:txBody>
      </p:sp>
      <p:sp>
        <p:nvSpPr>
          <p:cNvPr id="11" name="Tijdelijke aanduiding voor tekst 10"/>
          <p:cNvSpPr>
            <a:spLocks noGrp="1"/>
          </p:cNvSpPr>
          <p:nvPr>
            <p:ph type="body" sz="quarter" idx="13" hasCustomPrompt="1"/>
          </p:nvPr>
        </p:nvSpPr>
        <p:spPr>
          <a:xfrm>
            <a:off x="4814046" y="748835"/>
            <a:ext cx="1029754" cy="613172"/>
          </a:xfrm>
        </p:spPr>
        <p:txBody>
          <a:bodyPr anchor="b" anchorCtr="0">
            <a:normAutofit/>
          </a:bodyPr>
          <a:lstStyle>
            <a:lvl1pPr marL="0" indent="0" algn="r">
              <a:buFontTx/>
              <a:buNone/>
              <a:defRPr sz="3600">
                <a:solidFill>
                  <a:schemeClr val="tx2"/>
                </a:solidFill>
              </a:defRPr>
            </a:lvl1pPr>
            <a:lvl2pPr marL="234900" indent="0" algn="r">
              <a:buFontTx/>
              <a:buNone/>
              <a:defRPr sz="3600">
                <a:solidFill>
                  <a:schemeClr val="tx2"/>
                </a:solidFill>
              </a:defRPr>
            </a:lvl2pPr>
            <a:lvl3pPr marL="472500" indent="0" algn="r">
              <a:buFontTx/>
              <a:buNone/>
              <a:defRPr sz="3600">
                <a:solidFill>
                  <a:schemeClr val="tx2"/>
                </a:solidFill>
              </a:defRPr>
            </a:lvl3pPr>
            <a:lvl4pPr marL="707400" indent="0" algn="r">
              <a:buFontTx/>
              <a:buNone/>
              <a:defRPr sz="3600">
                <a:solidFill>
                  <a:schemeClr val="tx2"/>
                </a:solidFill>
              </a:defRPr>
            </a:lvl4pPr>
            <a:lvl5pPr marL="945000" indent="0" algn="r">
              <a:buFontTx/>
              <a:buNone/>
              <a:defRPr sz="3600">
                <a:solidFill>
                  <a:schemeClr val="tx2"/>
                </a:solidFill>
              </a:defRPr>
            </a:lvl5pPr>
          </a:lstStyle>
          <a:p>
            <a:pPr lvl="0"/>
            <a:r>
              <a:rPr lang="nl-NL" dirty="0"/>
              <a:t>#</a:t>
            </a:r>
          </a:p>
        </p:txBody>
      </p:sp>
      <p:sp>
        <p:nvSpPr>
          <p:cNvPr id="15" name="Tijdelijke aanduiding voor tekst 14"/>
          <p:cNvSpPr>
            <a:spLocks noGrp="1"/>
          </p:cNvSpPr>
          <p:nvPr>
            <p:ph type="body" sz="quarter" idx="14"/>
          </p:nvPr>
        </p:nvSpPr>
        <p:spPr>
          <a:xfrm>
            <a:off x="5843799" y="687694"/>
            <a:ext cx="2825142" cy="613172"/>
          </a:xfrm>
        </p:spPr>
        <p:txBody>
          <a:bodyPr anchor="b" anchorCtr="0">
            <a:normAutofit/>
          </a:bodyPr>
          <a:lstStyle>
            <a:lvl1pPr marL="0" indent="0">
              <a:buFontTx/>
              <a:buNone/>
              <a:defRPr sz="1350"/>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dirty="0"/>
              <a:t>Klik om de modelstijlen te bewerken</a:t>
            </a:r>
          </a:p>
        </p:txBody>
      </p:sp>
      <p:sp>
        <p:nvSpPr>
          <p:cNvPr id="17" name="Tijdelijke aanduiding voor tekst 10"/>
          <p:cNvSpPr>
            <a:spLocks noGrp="1"/>
          </p:cNvSpPr>
          <p:nvPr>
            <p:ph type="body" sz="quarter" idx="15" hasCustomPrompt="1"/>
          </p:nvPr>
        </p:nvSpPr>
        <p:spPr>
          <a:xfrm>
            <a:off x="4814046" y="1607756"/>
            <a:ext cx="1029754" cy="613172"/>
          </a:xfrm>
        </p:spPr>
        <p:txBody>
          <a:bodyPr anchor="b" anchorCtr="0">
            <a:normAutofit/>
          </a:bodyPr>
          <a:lstStyle>
            <a:lvl1pPr marL="0" indent="0" algn="r">
              <a:buFontTx/>
              <a:buNone/>
              <a:defRPr sz="3600">
                <a:solidFill>
                  <a:schemeClr val="tx2"/>
                </a:solidFill>
              </a:defRPr>
            </a:lvl1pPr>
            <a:lvl2pPr marL="234900" indent="0" algn="r">
              <a:buFontTx/>
              <a:buNone/>
              <a:defRPr sz="3600">
                <a:solidFill>
                  <a:schemeClr val="tx2"/>
                </a:solidFill>
              </a:defRPr>
            </a:lvl2pPr>
            <a:lvl3pPr marL="472500" indent="0" algn="r">
              <a:buFontTx/>
              <a:buNone/>
              <a:defRPr sz="3600">
                <a:solidFill>
                  <a:schemeClr val="tx2"/>
                </a:solidFill>
              </a:defRPr>
            </a:lvl3pPr>
            <a:lvl4pPr marL="707400" indent="0" algn="r">
              <a:buFontTx/>
              <a:buNone/>
              <a:defRPr sz="3600">
                <a:solidFill>
                  <a:schemeClr val="tx2"/>
                </a:solidFill>
              </a:defRPr>
            </a:lvl4pPr>
            <a:lvl5pPr marL="945000" indent="0" algn="r">
              <a:buFontTx/>
              <a:buNone/>
              <a:defRPr sz="3600">
                <a:solidFill>
                  <a:schemeClr val="tx2"/>
                </a:solidFill>
              </a:defRPr>
            </a:lvl5pPr>
          </a:lstStyle>
          <a:p>
            <a:pPr lvl="0"/>
            <a:r>
              <a:rPr lang="nl-NL" dirty="0"/>
              <a:t>#</a:t>
            </a:r>
          </a:p>
        </p:txBody>
      </p:sp>
      <p:sp>
        <p:nvSpPr>
          <p:cNvPr id="18" name="Tijdelijke aanduiding voor tekst 14"/>
          <p:cNvSpPr>
            <a:spLocks noGrp="1"/>
          </p:cNvSpPr>
          <p:nvPr>
            <p:ph type="body" sz="quarter" idx="16"/>
          </p:nvPr>
        </p:nvSpPr>
        <p:spPr>
          <a:xfrm>
            <a:off x="5843799" y="1546433"/>
            <a:ext cx="2825142" cy="613172"/>
          </a:xfrm>
        </p:spPr>
        <p:txBody>
          <a:bodyPr anchor="b" anchorCtr="0">
            <a:normAutofit/>
          </a:bodyPr>
          <a:lstStyle>
            <a:lvl1pPr marL="0" indent="0">
              <a:buFontTx/>
              <a:buNone/>
              <a:defRPr sz="1350"/>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dirty="0"/>
              <a:t>Klik om de modelstijlen te bewerken</a:t>
            </a:r>
          </a:p>
        </p:txBody>
      </p:sp>
      <p:sp>
        <p:nvSpPr>
          <p:cNvPr id="19" name="Tijdelijke aanduiding voor tekst 10"/>
          <p:cNvSpPr>
            <a:spLocks noGrp="1"/>
          </p:cNvSpPr>
          <p:nvPr>
            <p:ph type="body" sz="quarter" idx="17" hasCustomPrompt="1"/>
          </p:nvPr>
        </p:nvSpPr>
        <p:spPr>
          <a:xfrm>
            <a:off x="4814046" y="2466679"/>
            <a:ext cx="1029754" cy="613172"/>
          </a:xfrm>
        </p:spPr>
        <p:txBody>
          <a:bodyPr anchor="b" anchorCtr="0">
            <a:normAutofit/>
          </a:bodyPr>
          <a:lstStyle>
            <a:lvl1pPr marL="0" indent="0" algn="r">
              <a:buFontTx/>
              <a:buNone/>
              <a:defRPr sz="3600">
                <a:solidFill>
                  <a:schemeClr val="tx2"/>
                </a:solidFill>
              </a:defRPr>
            </a:lvl1pPr>
            <a:lvl2pPr marL="234900" indent="0" algn="r">
              <a:buFontTx/>
              <a:buNone/>
              <a:defRPr sz="3600">
                <a:solidFill>
                  <a:schemeClr val="tx2"/>
                </a:solidFill>
              </a:defRPr>
            </a:lvl2pPr>
            <a:lvl3pPr marL="472500" indent="0" algn="r">
              <a:buFontTx/>
              <a:buNone/>
              <a:defRPr sz="3600">
                <a:solidFill>
                  <a:schemeClr val="tx2"/>
                </a:solidFill>
              </a:defRPr>
            </a:lvl3pPr>
            <a:lvl4pPr marL="707400" indent="0" algn="r">
              <a:buFontTx/>
              <a:buNone/>
              <a:defRPr sz="3600">
                <a:solidFill>
                  <a:schemeClr val="tx2"/>
                </a:solidFill>
              </a:defRPr>
            </a:lvl4pPr>
            <a:lvl5pPr marL="945000" indent="0" algn="r">
              <a:buFontTx/>
              <a:buNone/>
              <a:defRPr sz="3600">
                <a:solidFill>
                  <a:schemeClr val="tx2"/>
                </a:solidFill>
              </a:defRPr>
            </a:lvl5pPr>
          </a:lstStyle>
          <a:p>
            <a:pPr lvl="0"/>
            <a:r>
              <a:rPr lang="nl-NL" dirty="0"/>
              <a:t>#</a:t>
            </a:r>
          </a:p>
        </p:txBody>
      </p:sp>
      <p:sp>
        <p:nvSpPr>
          <p:cNvPr id="20" name="Tijdelijke aanduiding voor tekst 14"/>
          <p:cNvSpPr>
            <a:spLocks noGrp="1"/>
          </p:cNvSpPr>
          <p:nvPr>
            <p:ph type="body" sz="quarter" idx="18"/>
          </p:nvPr>
        </p:nvSpPr>
        <p:spPr>
          <a:xfrm>
            <a:off x="5843799" y="2408400"/>
            <a:ext cx="2825142" cy="613172"/>
          </a:xfrm>
        </p:spPr>
        <p:txBody>
          <a:bodyPr anchor="b" anchorCtr="0">
            <a:normAutofit/>
          </a:bodyPr>
          <a:lstStyle>
            <a:lvl1pPr marL="0" indent="0">
              <a:buFontTx/>
              <a:buNone/>
              <a:defRPr sz="1350"/>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dirty="0"/>
              <a:t>Klik om de modelstijlen te bewerken</a:t>
            </a:r>
          </a:p>
        </p:txBody>
      </p:sp>
      <p:sp>
        <p:nvSpPr>
          <p:cNvPr id="21" name="Tijdelijke aanduiding voor tekst 10"/>
          <p:cNvSpPr>
            <a:spLocks noGrp="1"/>
          </p:cNvSpPr>
          <p:nvPr>
            <p:ph type="body" sz="quarter" idx="19" hasCustomPrompt="1"/>
          </p:nvPr>
        </p:nvSpPr>
        <p:spPr>
          <a:xfrm>
            <a:off x="4814046" y="3325600"/>
            <a:ext cx="1029754" cy="613172"/>
          </a:xfrm>
        </p:spPr>
        <p:txBody>
          <a:bodyPr anchor="b" anchorCtr="0">
            <a:normAutofit/>
          </a:bodyPr>
          <a:lstStyle>
            <a:lvl1pPr marL="0" indent="0" algn="r">
              <a:buFontTx/>
              <a:buNone/>
              <a:defRPr sz="3600">
                <a:solidFill>
                  <a:schemeClr val="tx2"/>
                </a:solidFill>
              </a:defRPr>
            </a:lvl1pPr>
            <a:lvl2pPr marL="234900" indent="0" algn="r">
              <a:buFontTx/>
              <a:buNone/>
              <a:defRPr sz="3600">
                <a:solidFill>
                  <a:schemeClr val="tx2"/>
                </a:solidFill>
              </a:defRPr>
            </a:lvl2pPr>
            <a:lvl3pPr marL="472500" indent="0" algn="r">
              <a:buFontTx/>
              <a:buNone/>
              <a:defRPr sz="3600">
                <a:solidFill>
                  <a:schemeClr val="tx2"/>
                </a:solidFill>
              </a:defRPr>
            </a:lvl3pPr>
            <a:lvl4pPr marL="707400" indent="0" algn="r">
              <a:buFontTx/>
              <a:buNone/>
              <a:defRPr sz="3600">
                <a:solidFill>
                  <a:schemeClr val="tx2"/>
                </a:solidFill>
              </a:defRPr>
            </a:lvl4pPr>
            <a:lvl5pPr marL="945000" indent="0" algn="r">
              <a:buFontTx/>
              <a:buNone/>
              <a:defRPr sz="3600">
                <a:solidFill>
                  <a:schemeClr val="tx2"/>
                </a:solidFill>
              </a:defRPr>
            </a:lvl5pPr>
          </a:lstStyle>
          <a:p>
            <a:pPr lvl="0"/>
            <a:r>
              <a:rPr lang="nl-NL" dirty="0"/>
              <a:t>#</a:t>
            </a:r>
          </a:p>
        </p:txBody>
      </p:sp>
      <p:sp>
        <p:nvSpPr>
          <p:cNvPr id="22" name="Tijdelijke aanduiding voor tekst 14"/>
          <p:cNvSpPr>
            <a:spLocks noGrp="1"/>
          </p:cNvSpPr>
          <p:nvPr>
            <p:ph type="body" sz="quarter" idx="20"/>
          </p:nvPr>
        </p:nvSpPr>
        <p:spPr>
          <a:xfrm>
            <a:off x="5843799" y="3264299"/>
            <a:ext cx="2825142" cy="613172"/>
          </a:xfrm>
        </p:spPr>
        <p:txBody>
          <a:bodyPr anchor="b" anchorCtr="0">
            <a:normAutofit/>
          </a:bodyPr>
          <a:lstStyle>
            <a:lvl1pPr marL="0" indent="0">
              <a:buFontTx/>
              <a:buNone/>
              <a:defRPr sz="1350"/>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dirty="0"/>
              <a:t>Klik om de modelstijlen te bewerken</a:t>
            </a:r>
          </a:p>
        </p:txBody>
      </p:sp>
      <p:sp>
        <p:nvSpPr>
          <p:cNvPr id="23" name="Tijdelijke aanduiding voor tekst 10"/>
          <p:cNvSpPr>
            <a:spLocks noGrp="1"/>
          </p:cNvSpPr>
          <p:nvPr>
            <p:ph type="body" sz="quarter" idx="21" hasCustomPrompt="1"/>
          </p:nvPr>
        </p:nvSpPr>
        <p:spPr>
          <a:xfrm>
            <a:off x="4814046" y="4184521"/>
            <a:ext cx="1029754" cy="613172"/>
          </a:xfrm>
        </p:spPr>
        <p:txBody>
          <a:bodyPr anchor="b" anchorCtr="0">
            <a:normAutofit/>
          </a:bodyPr>
          <a:lstStyle>
            <a:lvl1pPr marL="0" indent="0" algn="r">
              <a:buFontTx/>
              <a:buNone/>
              <a:defRPr sz="3600">
                <a:solidFill>
                  <a:schemeClr val="tx2"/>
                </a:solidFill>
              </a:defRPr>
            </a:lvl1pPr>
            <a:lvl2pPr marL="234900" indent="0" algn="r">
              <a:buFontTx/>
              <a:buNone/>
              <a:defRPr sz="3600">
                <a:solidFill>
                  <a:schemeClr val="tx2"/>
                </a:solidFill>
              </a:defRPr>
            </a:lvl2pPr>
            <a:lvl3pPr marL="472500" indent="0" algn="r">
              <a:buFontTx/>
              <a:buNone/>
              <a:defRPr sz="3600">
                <a:solidFill>
                  <a:schemeClr val="tx2"/>
                </a:solidFill>
              </a:defRPr>
            </a:lvl3pPr>
            <a:lvl4pPr marL="707400" indent="0" algn="r">
              <a:buFontTx/>
              <a:buNone/>
              <a:defRPr sz="3600">
                <a:solidFill>
                  <a:schemeClr val="tx2"/>
                </a:solidFill>
              </a:defRPr>
            </a:lvl4pPr>
            <a:lvl5pPr marL="945000" indent="0" algn="r">
              <a:buFontTx/>
              <a:buNone/>
              <a:defRPr sz="3600">
                <a:solidFill>
                  <a:schemeClr val="tx2"/>
                </a:solidFill>
              </a:defRPr>
            </a:lvl5pPr>
          </a:lstStyle>
          <a:p>
            <a:pPr lvl="0"/>
            <a:r>
              <a:rPr lang="nl-NL" dirty="0"/>
              <a:t>#</a:t>
            </a:r>
          </a:p>
        </p:txBody>
      </p:sp>
      <p:sp>
        <p:nvSpPr>
          <p:cNvPr id="24" name="Tijdelijke aanduiding voor tekst 14"/>
          <p:cNvSpPr>
            <a:spLocks noGrp="1"/>
          </p:cNvSpPr>
          <p:nvPr>
            <p:ph type="body" sz="quarter" idx="22"/>
          </p:nvPr>
        </p:nvSpPr>
        <p:spPr>
          <a:xfrm>
            <a:off x="5843799" y="4122900"/>
            <a:ext cx="2825142" cy="613172"/>
          </a:xfrm>
        </p:spPr>
        <p:txBody>
          <a:bodyPr anchor="b" anchorCtr="0">
            <a:normAutofit/>
          </a:bodyPr>
          <a:lstStyle>
            <a:lvl1pPr marL="0" indent="0">
              <a:buFontTx/>
              <a:buNone/>
              <a:defRPr sz="1350"/>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dirty="0"/>
              <a:t>Klik om de modelstijlen te bewerken</a:t>
            </a:r>
          </a:p>
        </p:txBody>
      </p:sp>
      <p:sp>
        <p:nvSpPr>
          <p:cNvPr id="3" name="Tijdelijke aanduiding voor datum 2"/>
          <p:cNvSpPr>
            <a:spLocks noGrp="1"/>
          </p:cNvSpPr>
          <p:nvPr>
            <p:ph type="dt" sz="half" idx="23"/>
          </p:nvPr>
        </p:nvSpPr>
        <p:spPr/>
        <p:txBody>
          <a:bodyPr/>
          <a:lstStyle>
            <a:lvl1pPr>
              <a:defRPr>
                <a:solidFill>
                  <a:schemeClr val="bg1"/>
                </a:solidFill>
              </a:defRPr>
            </a:lvl1pPr>
          </a:lstStyle>
          <a:p>
            <a:endParaRPr lang="nl-NL" dirty="0"/>
          </a:p>
        </p:txBody>
      </p:sp>
      <p:sp>
        <p:nvSpPr>
          <p:cNvPr id="4" name="Tijdelijke aanduiding voor voettekst 3"/>
          <p:cNvSpPr>
            <a:spLocks noGrp="1"/>
          </p:cNvSpPr>
          <p:nvPr>
            <p:ph type="ftr" sz="quarter" idx="24"/>
          </p:nvPr>
        </p:nvSpPr>
        <p:spPr/>
        <p:txBody>
          <a:bodyPr/>
          <a:lstStyle>
            <a:lvl1pPr>
              <a:defRPr>
                <a:solidFill>
                  <a:schemeClr val="bg1"/>
                </a:solidFill>
              </a:defRPr>
            </a:lvl1pPr>
          </a:lstStyle>
          <a:p>
            <a:endParaRPr lang="nl-NL" dirty="0"/>
          </a:p>
        </p:txBody>
      </p:sp>
      <p:sp>
        <p:nvSpPr>
          <p:cNvPr id="5" name="Tijdelijke aanduiding voor dianummer 4"/>
          <p:cNvSpPr>
            <a:spLocks noGrp="1"/>
          </p:cNvSpPr>
          <p:nvPr>
            <p:ph type="sldNum" sz="quarter" idx="25"/>
          </p:nvPr>
        </p:nvSpPr>
        <p:spPr/>
        <p:txBody>
          <a:bodyPr/>
          <a:lstStyle/>
          <a:p>
            <a:fld id="{0C893183-5A27-4493-8273-E869AD900CD4}" type="slidenum">
              <a:rPr lang="nl-NL" smtClean="0"/>
              <a:pPr/>
              <a:t>‹nr.›</a:t>
            </a:fld>
            <a:endParaRPr lang="nl-NL" dirty="0"/>
          </a:p>
        </p:txBody>
      </p:sp>
      <p:pic>
        <p:nvPicPr>
          <p:cNvPr id="25" name="minjus_heade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1337310"/>
          </a:xfrm>
          <a:prstGeom prst="rect">
            <a:avLst/>
          </a:prstGeom>
        </p:spPr>
      </p:pic>
    </p:spTree>
    <p:extLst>
      <p:ext uri="{BB962C8B-B14F-4D97-AF65-F5344CB8AC3E}">
        <p14:creationId xmlns:p14="http://schemas.microsoft.com/office/powerpoint/2010/main" val="32367395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Inhoudsopgave met afbeelding">
    <p:bg>
      <p:bgPr>
        <a:solidFill>
          <a:schemeClr val="tx2"/>
        </a:solidFill>
        <a:effectLst/>
      </p:bgPr>
    </p:bg>
    <p:spTree>
      <p:nvGrpSpPr>
        <p:cNvPr id="1" name=""/>
        <p:cNvGrpSpPr/>
        <p:nvPr/>
      </p:nvGrpSpPr>
      <p:grpSpPr>
        <a:xfrm>
          <a:off x="0" y="0"/>
          <a:ext cx="0" cy="0"/>
          <a:chOff x="0" y="0"/>
          <a:chExt cx="0" cy="0"/>
        </a:xfrm>
      </p:grpSpPr>
      <p:sp>
        <p:nvSpPr>
          <p:cNvPr id="25" name="Tijdelijke aanduiding voor afbeelding 4"/>
          <p:cNvSpPr>
            <a:spLocks noGrp="1"/>
          </p:cNvSpPr>
          <p:nvPr>
            <p:ph type="pic" sz="quarter" idx="10" hasCustomPrompt="1"/>
          </p:nvPr>
        </p:nvSpPr>
        <p:spPr>
          <a:xfrm>
            <a:off x="0" y="0"/>
            <a:ext cx="4572000" cy="5143500"/>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5856605 w 6096000"/>
              <a:gd name="connsiteY4"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5856605 w 6096000"/>
              <a:gd name="connsiteY4" fmla="*/ 0 h 6858000"/>
              <a:gd name="connsiteX5" fmla="*/ 5856605 w 6096000"/>
              <a:gd name="connsiteY5" fmla="*/ 701993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5856605 w 6096000"/>
              <a:gd name="connsiteY4" fmla="*/ 0 h 6858000"/>
              <a:gd name="connsiteX5" fmla="*/ 5856605 w 6096000"/>
              <a:gd name="connsiteY5" fmla="*/ 701993 h 6858000"/>
              <a:gd name="connsiteX6" fmla="*/ 6096000 w 6096000"/>
              <a:gd name="connsiteY6" fmla="*/ 701993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5856605 w 6096000"/>
              <a:gd name="connsiteY4" fmla="*/ 0 h 6858000"/>
              <a:gd name="connsiteX5" fmla="*/ 5856605 w 6096000"/>
              <a:gd name="connsiteY5" fmla="*/ 701993 h 6858000"/>
              <a:gd name="connsiteX6" fmla="*/ 6096000 w 6096000"/>
              <a:gd name="connsiteY6" fmla="*/ 701993 h 6858000"/>
              <a:gd name="connsiteX7" fmla="*/ 6096000 w 6096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96000" h="6858000">
                <a:moveTo>
                  <a:pt x="6096000" y="0"/>
                </a:moveTo>
                <a:lnTo>
                  <a:pt x="6096000" y="6858000"/>
                </a:lnTo>
                <a:lnTo>
                  <a:pt x="0" y="6858000"/>
                </a:lnTo>
                <a:lnTo>
                  <a:pt x="0" y="0"/>
                </a:lnTo>
                <a:lnTo>
                  <a:pt x="5856605" y="0"/>
                </a:lnTo>
                <a:lnTo>
                  <a:pt x="5856605" y="701993"/>
                </a:lnTo>
                <a:lnTo>
                  <a:pt x="6096000" y="701993"/>
                </a:lnTo>
                <a:lnTo>
                  <a:pt x="6096000" y="6858000"/>
                </a:lnTo>
                <a:close/>
              </a:path>
            </a:pathLst>
          </a:custGeom>
          <a:solidFill>
            <a:schemeClr val="bg1">
              <a:lumMod val="85000"/>
            </a:schemeClr>
          </a:solidFill>
        </p:spPr>
        <p:txBody>
          <a:bodyPr anchor="ctr"/>
          <a:lstStyle>
            <a:lvl1pPr algn="ctr">
              <a:defRPr/>
            </a:lvl1pPr>
          </a:lstStyle>
          <a:p>
            <a:r>
              <a:rPr lang="nl-NL" dirty="0"/>
              <a:t>Sleep de afbeelding naar de tijdelijke aanduiding of klik op het pictogram als u een afbeelding wilt toevoegen</a:t>
            </a:r>
          </a:p>
        </p:txBody>
      </p:sp>
      <p:sp>
        <p:nvSpPr>
          <p:cNvPr id="2" name="Titel 1"/>
          <p:cNvSpPr>
            <a:spLocks noGrp="1"/>
          </p:cNvSpPr>
          <p:nvPr>
            <p:ph type="title"/>
          </p:nvPr>
        </p:nvSpPr>
        <p:spPr>
          <a:xfrm>
            <a:off x="4914900" y="788401"/>
            <a:ext cx="3752999" cy="711035"/>
          </a:xfrm>
        </p:spPr>
        <p:txBody>
          <a:bodyPr anchor="b" anchorCtr="0"/>
          <a:lstStyle>
            <a:lvl1pPr algn="l">
              <a:lnSpc>
                <a:spcPct val="90000"/>
              </a:lnSpc>
              <a:defRPr>
                <a:solidFill>
                  <a:schemeClr val="bg1"/>
                </a:solidFill>
              </a:defRPr>
            </a:lvl1pPr>
          </a:lstStyle>
          <a:p>
            <a:r>
              <a:rPr lang="nl-NL" dirty="0"/>
              <a:t>Klik om de stijl te bewerken</a:t>
            </a:r>
          </a:p>
        </p:txBody>
      </p:sp>
      <p:sp>
        <p:nvSpPr>
          <p:cNvPr id="15" name="Tijdelijke aanduiding voor tekst 14"/>
          <p:cNvSpPr>
            <a:spLocks noGrp="1"/>
          </p:cNvSpPr>
          <p:nvPr>
            <p:ph type="body" sz="quarter" idx="14"/>
          </p:nvPr>
        </p:nvSpPr>
        <p:spPr>
          <a:xfrm>
            <a:off x="4914900" y="1717200"/>
            <a:ext cx="3752999" cy="2948860"/>
          </a:xfrm>
        </p:spPr>
        <p:txBody>
          <a:bodyPr anchor="t" anchorCtr="0">
            <a:normAutofit/>
          </a:bodyPr>
          <a:lstStyle>
            <a:lvl1pPr marL="342900" indent="-342900">
              <a:buClr>
                <a:schemeClr val="bg1"/>
              </a:buClr>
              <a:buFont typeface="+mj-lt"/>
              <a:buAutoNum type="arabicPeriod"/>
              <a:defRPr sz="1800" baseline="0">
                <a:solidFill>
                  <a:schemeClr val="bg1"/>
                </a:solidFill>
              </a:defRPr>
            </a:lvl1pPr>
            <a:lvl2pPr marL="513000" indent="-162000">
              <a:buClr>
                <a:schemeClr val="bg1"/>
              </a:buClr>
              <a:buFont typeface="Verdana" panose="020B0604030504040204" pitchFamily="34" charset="0"/>
              <a:buChar char="–"/>
              <a:defRPr sz="1500" baseline="0">
                <a:solidFill>
                  <a:schemeClr val="bg1"/>
                </a:solidFill>
              </a:defRPr>
            </a:lvl2pPr>
            <a:lvl3pPr marL="710100" indent="-237600">
              <a:buClr>
                <a:schemeClr val="bg1"/>
              </a:buClr>
              <a:buFont typeface="Wingdings" panose="05000000000000000000" pitchFamily="2" charset="2"/>
              <a:buChar char="§"/>
              <a:defRPr sz="1350">
                <a:solidFill>
                  <a:schemeClr val="bg1"/>
                </a:solidFill>
              </a:defRPr>
            </a:lvl3pPr>
            <a:lvl4pPr marL="945000" indent="-237600">
              <a:buClr>
                <a:schemeClr val="bg1"/>
              </a:buClr>
              <a:buFont typeface="Arial" panose="020B0604020202020204" pitchFamily="34" charset="0"/>
              <a:buChar char="•"/>
              <a:defRPr sz="1350">
                <a:solidFill>
                  <a:schemeClr val="bg1"/>
                </a:solidFill>
              </a:defRPr>
            </a:lvl4pPr>
            <a:lvl5pPr marL="1182600" indent="-237600">
              <a:buClr>
                <a:schemeClr val="bg1"/>
              </a:buClr>
              <a:buFont typeface="Verdana" panose="020B0604030504040204" pitchFamily="34" charset="0"/>
              <a:buChar char="–"/>
              <a:defRPr sz="1200" baseline="0">
                <a:solidFill>
                  <a:schemeClr val="bg1"/>
                </a:solidFill>
              </a:defRPr>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3" name="Tijdelijke aanduiding voor datum 2"/>
          <p:cNvSpPr>
            <a:spLocks noGrp="1"/>
          </p:cNvSpPr>
          <p:nvPr>
            <p:ph type="dt" sz="half" idx="23"/>
          </p:nvPr>
        </p:nvSpPr>
        <p:spPr/>
        <p:txBody>
          <a:bodyPr/>
          <a:lstStyle/>
          <a:p>
            <a:endParaRPr lang="nl-NL"/>
          </a:p>
        </p:txBody>
      </p:sp>
      <p:sp>
        <p:nvSpPr>
          <p:cNvPr id="4" name="Tijdelijke aanduiding voor voettekst 3"/>
          <p:cNvSpPr>
            <a:spLocks noGrp="1"/>
          </p:cNvSpPr>
          <p:nvPr>
            <p:ph type="ftr" sz="quarter" idx="24"/>
          </p:nvPr>
        </p:nvSpPr>
        <p:spPr/>
        <p:txBody>
          <a:bodyPr/>
          <a:lstStyle/>
          <a:p>
            <a:endParaRPr lang="nl-NL" dirty="0"/>
          </a:p>
        </p:txBody>
      </p:sp>
      <p:sp>
        <p:nvSpPr>
          <p:cNvPr id="5" name="Tijdelijke aanduiding voor dianummer 4"/>
          <p:cNvSpPr>
            <a:spLocks noGrp="1"/>
          </p:cNvSpPr>
          <p:nvPr>
            <p:ph type="sldNum" sz="quarter" idx="25"/>
          </p:nvPr>
        </p:nvSpPr>
        <p:spPr/>
        <p:txBody>
          <a:bodyPr/>
          <a:lstStyle>
            <a:lvl1pPr>
              <a:defRPr>
                <a:solidFill>
                  <a:schemeClr val="bg1"/>
                </a:solidFill>
              </a:defRPr>
            </a:lvl1pPr>
          </a:lstStyle>
          <a:p>
            <a:fld id="{0C893183-5A27-4493-8273-E869AD900CD4}" type="slidenum">
              <a:rPr lang="nl-NL" smtClean="0"/>
              <a:pPr/>
              <a:t>‹nr.›</a:t>
            </a:fld>
            <a:endParaRPr lang="nl-NL" dirty="0"/>
          </a:p>
        </p:txBody>
      </p:sp>
    </p:spTree>
    <p:extLst>
      <p:ext uri="{BB962C8B-B14F-4D97-AF65-F5344CB8AC3E}">
        <p14:creationId xmlns:p14="http://schemas.microsoft.com/office/powerpoint/2010/main" val="409145304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ectiekop">
    <p:spTree>
      <p:nvGrpSpPr>
        <p:cNvPr id="1" name=""/>
        <p:cNvGrpSpPr/>
        <p:nvPr/>
      </p:nvGrpSpPr>
      <p:grpSpPr>
        <a:xfrm>
          <a:off x="0" y="0"/>
          <a:ext cx="0" cy="0"/>
          <a:chOff x="0" y="0"/>
          <a:chExt cx="0" cy="0"/>
        </a:xfrm>
      </p:grpSpPr>
      <p:sp>
        <p:nvSpPr>
          <p:cNvPr id="6" name="backdrop"/>
          <p:cNvSpPr/>
          <p:nvPr userDrawn="1"/>
        </p:nvSpPr>
        <p:spPr>
          <a:xfrm>
            <a:off x="0" y="0"/>
            <a:ext cx="4572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2" name="Titel 1"/>
          <p:cNvSpPr>
            <a:spLocks noGrp="1"/>
          </p:cNvSpPr>
          <p:nvPr>
            <p:ph type="title"/>
          </p:nvPr>
        </p:nvSpPr>
        <p:spPr>
          <a:xfrm>
            <a:off x="476249" y="1977629"/>
            <a:ext cx="3752851" cy="1188244"/>
          </a:xfrm>
        </p:spPr>
        <p:txBody>
          <a:bodyPr anchor="b" anchorCtr="0"/>
          <a:lstStyle>
            <a:lvl1pPr algn="r">
              <a:lnSpc>
                <a:spcPct val="90000"/>
              </a:lnSpc>
              <a:defRPr>
                <a:solidFill>
                  <a:schemeClr val="bg1"/>
                </a:solidFill>
              </a:defRPr>
            </a:lvl1pPr>
          </a:lstStyle>
          <a:p>
            <a:r>
              <a:rPr lang="nl-NL" dirty="0"/>
              <a:t>Klik om de stijl te bewerken</a:t>
            </a:r>
          </a:p>
        </p:txBody>
      </p:sp>
      <p:sp>
        <p:nvSpPr>
          <p:cNvPr id="11" name="Sectienummer"/>
          <p:cNvSpPr>
            <a:spLocks noGrp="1"/>
          </p:cNvSpPr>
          <p:nvPr>
            <p:ph type="body" sz="quarter" idx="13" hasCustomPrompt="1"/>
          </p:nvPr>
        </p:nvSpPr>
        <p:spPr>
          <a:xfrm>
            <a:off x="476249" y="878680"/>
            <a:ext cx="3752851" cy="1097756"/>
          </a:xfrm>
        </p:spPr>
        <p:txBody>
          <a:bodyPr rIns="0" anchor="b" anchorCtr="0">
            <a:normAutofit/>
          </a:bodyPr>
          <a:lstStyle>
            <a:lvl1pPr marL="0" indent="0" algn="r">
              <a:buFontTx/>
              <a:buNone/>
              <a:defRPr sz="7200" b="1">
                <a:solidFill>
                  <a:schemeClr val="bg1"/>
                </a:solidFill>
              </a:defRPr>
            </a:lvl1pPr>
            <a:lvl2pPr marL="234900" indent="0" algn="r">
              <a:buFontTx/>
              <a:buNone/>
              <a:defRPr sz="3600">
                <a:solidFill>
                  <a:schemeClr val="tx2"/>
                </a:solidFill>
              </a:defRPr>
            </a:lvl2pPr>
            <a:lvl3pPr marL="472500" indent="0" algn="r">
              <a:buFontTx/>
              <a:buNone/>
              <a:defRPr sz="3600">
                <a:solidFill>
                  <a:schemeClr val="tx2"/>
                </a:solidFill>
              </a:defRPr>
            </a:lvl3pPr>
            <a:lvl4pPr marL="707400" indent="0" algn="r">
              <a:buFontTx/>
              <a:buNone/>
              <a:defRPr sz="3600">
                <a:solidFill>
                  <a:schemeClr val="tx2"/>
                </a:solidFill>
              </a:defRPr>
            </a:lvl4pPr>
            <a:lvl5pPr marL="945000" indent="0" algn="r">
              <a:buFontTx/>
              <a:buNone/>
              <a:defRPr sz="3600">
                <a:solidFill>
                  <a:schemeClr val="tx2"/>
                </a:solidFill>
              </a:defRPr>
            </a:lvl5pPr>
          </a:lstStyle>
          <a:p>
            <a:pPr lvl="0"/>
            <a:r>
              <a:rPr lang="nl-NL" dirty="0"/>
              <a:t>#</a:t>
            </a:r>
          </a:p>
        </p:txBody>
      </p:sp>
      <p:sp>
        <p:nvSpPr>
          <p:cNvPr id="15" name="Ondertitel"/>
          <p:cNvSpPr>
            <a:spLocks noGrp="1"/>
          </p:cNvSpPr>
          <p:nvPr>
            <p:ph type="body" sz="quarter" idx="14"/>
          </p:nvPr>
        </p:nvSpPr>
        <p:spPr>
          <a:xfrm>
            <a:off x="476249" y="3165873"/>
            <a:ext cx="3752851" cy="1500188"/>
          </a:xfrm>
        </p:spPr>
        <p:txBody>
          <a:bodyPr tIns="90000" rIns="100800" anchor="t" anchorCtr="0">
            <a:normAutofit/>
          </a:bodyPr>
          <a:lstStyle>
            <a:lvl1pPr marL="0" indent="0" algn="r">
              <a:buFontTx/>
              <a:buNone/>
              <a:defRPr sz="1800">
                <a:solidFill>
                  <a:schemeClr val="bg1"/>
                </a:solidFill>
              </a:defRPr>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dirty="0"/>
              <a:t>Klik om de modelstijlen te bewerken</a:t>
            </a:r>
          </a:p>
        </p:txBody>
      </p:sp>
      <p:sp>
        <p:nvSpPr>
          <p:cNvPr id="3" name="Tijdelijke aanduiding voor datum 2"/>
          <p:cNvSpPr>
            <a:spLocks noGrp="1"/>
          </p:cNvSpPr>
          <p:nvPr>
            <p:ph type="dt" sz="half" idx="23"/>
          </p:nvPr>
        </p:nvSpPr>
        <p:spPr/>
        <p:txBody>
          <a:bodyPr/>
          <a:lstStyle>
            <a:lvl1pPr>
              <a:defRPr>
                <a:solidFill>
                  <a:schemeClr val="bg1"/>
                </a:solidFill>
              </a:defRPr>
            </a:lvl1pPr>
          </a:lstStyle>
          <a:p>
            <a:endParaRPr lang="nl-NL" dirty="0"/>
          </a:p>
        </p:txBody>
      </p:sp>
      <p:sp>
        <p:nvSpPr>
          <p:cNvPr id="4" name="Tijdelijke aanduiding voor voettekst 3"/>
          <p:cNvSpPr>
            <a:spLocks noGrp="1"/>
          </p:cNvSpPr>
          <p:nvPr>
            <p:ph type="ftr" sz="quarter" idx="24"/>
          </p:nvPr>
        </p:nvSpPr>
        <p:spPr/>
        <p:txBody>
          <a:bodyPr/>
          <a:lstStyle>
            <a:lvl1pPr>
              <a:defRPr>
                <a:solidFill>
                  <a:schemeClr val="bg1"/>
                </a:solidFill>
              </a:defRPr>
            </a:lvl1pPr>
          </a:lstStyle>
          <a:p>
            <a:endParaRPr lang="nl-NL" dirty="0"/>
          </a:p>
        </p:txBody>
      </p:sp>
      <p:sp>
        <p:nvSpPr>
          <p:cNvPr id="5" name="Tijdelijke aanduiding voor dianummer 4"/>
          <p:cNvSpPr>
            <a:spLocks noGrp="1"/>
          </p:cNvSpPr>
          <p:nvPr>
            <p:ph type="sldNum" sz="quarter" idx="25"/>
          </p:nvPr>
        </p:nvSpPr>
        <p:spPr/>
        <p:txBody>
          <a:bodyPr/>
          <a:lstStyle/>
          <a:p>
            <a:fld id="{0C893183-5A27-4493-8273-E869AD900CD4}" type="slidenum">
              <a:rPr lang="nl-NL" smtClean="0"/>
              <a:pPr/>
              <a:t>‹nr.›</a:t>
            </a:fld>
            <a:endParaRPr lang="nl-NL" dirty="0"/>
          </a:p>
        </p:txBody>
      </p:sp>
      <p:pic>
        <p:nvPicPr>
          <p:cNvPr id="12" name="minjus_heade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1337310"/>
          </a:xfrm>
          <a:prstGeom prst="rect">
            <a:avLst/>
          </a:prstGeom>
        </p:spPr>
      </p:pic>
    </p:spTree>
    <p:extLst>
      <p:ext uri="{BB962C8B-B14F-4D97-AF65-F5344CB8AC3E}">
        <p14:creationId xmlns:p14="http://schemas.microsoft.com/office/powerpoint/2010/main" val="68969707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lnSpc>
                <a:spcPct val="90000"/>
              </a:lnSpc>
              <a:defRPr/>
            </a:lvl1pPr>
          </a:lstStyle>
          <a:p>
            <a:r>
              <a:rPr lang="nl-NL" dirty="0"/>
              <a:t>Klik om de stijl te bewerken</a:t>
            </a:r>
          </a:p>
        </p:txBody>
      </p:sp>
      <p:sp>
        <p:nvSpPr>
          <p:cNvPr id="3" name="Tijdelijke aanduiding voor inhoud 2"/>
          <p:cNvSpPr>
            <a:spLocks noGrp="1"/>
          </p:cNvSpPr>
          <p:nvPr>
            <p:ph sz="half" idx="1"/>
          </p:nvPr>
        </p:nvSpPr>
        <p:spPr>
          <a:xfrm>
            <a:off x="476250" y="1707356"/>
            <a:ext cx="3919538" cy="2958704"/>
          </a:xfrm>
          <a:prstGeom prst="rect">
            <a:avLst/>
          </a:prstGeom>
        </p:spPr>
        <p:txBody>
          <a:bodyPr/>
          <a:lstStyle>
            <a:lvl1pPr>
              <a:defRPr sz="1800"/>
            </a:lvl1pPr>
            <a:lvl2pPr>
              <a:defRPr sz="1500"/>
            </a:lvl2pPr>
            <a:lvl3pPr marL="710100" indent="-237600">
              <a:defRPr sz="1350"/>
            </a:lvl3pPr>
            <a:lvl4pPr marL="945000" indent="-237600">
              <a:buFont typeface="Arial" panose="020B0604020202020204" pitchFamily="34" charset="0"/>
              <a:buChar char="•"/>
              <a:defRPr sz="1350"/>
            </a:lvl4pPr>
            <a:lvl5pPr>
              <a:defRPr sz="1200"/>
            </a:lvl5pPr>
            <a:lvl6pPr>
              <a:defRPr sz="1350"/>
            </a:lvl6pPr>
            <a:lvl7pPr>
              <a:defRPr sz="1350"/>
            </a:lvl7pPr>
            <a:lvl8pPr>
              <a:defRPr sz="1350"/>
            </a:lvl8pPr>
            <a:lvl9pPr>
              <a:defRPr sz="1350"/>
            </a:lvl9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4" name="Tijdelijke aanduiding voor inhoud 3"/>
          <p:cNvSpPr>
            <a:spLocks noGrp="1"/>
          </p:cNvSpPr>
          <p:nvPr>
            <p:ph sz="half" idx="2"/>
          </p:nvPr>
        </p:nvSpPr>
        <p:spPr>
          <a:xfrm>
            <a:off x="4914899" y="1707356"/>
            <a:ext cx="3752999" cy="2958704"/>
          </a:xfrm>
          <a:prstGeom prst="rect">
            <a:avLst/>
          </a:prstGeom>
        </p:spPr>
        <p:txBody>
          <a:bodyPr/>
          <a:lstStyle>
            <a:lvl1pPr>
              <a:defRPr sz="1800"/>
            </a:lvl1pPr>
            <a:lvl2pPr>
              <a:defRPr sz="1500"/>
            </a:lvl2pPr>
            <a:lvl3pPr>
              <a:defRPr sz="1350"/>
            </a:lvl3pPr>
            <a:lvl4pPr marL="945000" indent="-237600">
              <a:buFont typeface="Arial" panose="020B0604020202020204" pitchFamily="34" charset="0"/>
              <a:buChar char="•"/>
              <a:defRPr sz="1350"/>
            </a:lvl4pPr>
            <a:lvl5pPr>
              <a:defRPr sz="1200"/>
            </a:lvl5pPr>
            <a:lvl6pPr>
              <a:defRPr sz="1350"/>
            </a:lvl6pPr>
            <a:lvl7pPr>
              <a:defRPr sz="1350"/>
            </a:lvl7pPr>
            <a:lvl8pPr>
              <a:defRPr sz="1350"/>
            </a:lvl8pPr>
            <a:lvl9pPr>
              <a:defRPr sz="1350"/>
            </a:lvl9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5" name="Tijdelijke aanduiding voor datum 4"/>
          <p:cNvSpPr>
            <a:spLocks noGrp="1"/>
          </p:cNvSpPr>
          <p:nvPr>
            <p:ph type="dt" sz="half" idx="10"/>
          </p:nvPr>
        </p:nvSpPr>
        <p:spPr/>
        <p:txBody>
          <a:bodyPr/>
          <a:lstStyle/>
          <a:p>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0C893183-5A27-4493-8273-E869AD900CD4}" type="slidenum">
              <a:rPr lang="nl-NL" smtClean="0"/>
              <a:pPr/>
              <a:t>‹nr.›</a:t>
            </a:fld>
            <a:endParaRPr lang="nl-NL" dirty="0"/>
          </a:p>
        </p:txBody>
      </p:sp>
    </p:spTree>
    <p:extLst>
      <p:ext uri="{BB962C8B-B14F-4D97-AF65-F5344CB8AC3E}">
        <p14:creationId xmlns:p14="http://schemas.microsoft.com/office/powerpoint/2010/main" val="219091814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lnSpc>
                <a:spcPct val="90000"/>
              </a:lnSpc>
              <a:defRPr/>
            </a:lvl1pPr>
          </a:lstStyle>
          <a:p>
            <a:r>
              <a:rPr lang="nl-NL" dirty="0"/>
              <a:t>Klik om de stijl te bewerken</a:t>
            </a:r>
          </a:p>
        </p:txBody>
      </p:sp>
      <p:sp>
        <p:nvSpPr>
          <p:cNvPr id="3" name="Tijdelijke aanduiding voor inhoud 2"/>
          <p:cNvSpPr>
            <a:spLocks noGrp="1"/>
          </p:cNvSpPr>
          <p:nvPr>
            <p:ph sz="half" idx="1"/>
          </p:nvPr>
        </p:nvSpPr>
        <p:spPr>
          <a:xfrm>
            <a:off x="476252" y="2215304"/>
            <a:ext cx="3752999" cy="2450757"/>
          </a:xfrm>
          <a:prstGeom prst="rect">
            <a:avLst/>
          </a:prstGeom>
        </p:spPr>
        <p:txBody>
          <a:bodyPr/>
          <a:lstStyle>
            <a:lvl1pPr>
              <a:defRPr sz="1800"/>
            </a:lvl1pPr>
            <a:lvl2pPr>
              <a:defRPr sz="1500"/>
            </a:lvl2pPr>
            <a:lvl3pPr marL="710100" indent="-237600">
              <a:defRPr sz="1350"/>
            </a:lvl3pPr>
            <a:lvl4pPr marL="945000" indent="-237600">
              <a:buFont typeface="Arial" panose="020B0604020202020204" pitchFamily="34" charset="0"/>
              <a:buChar char="•"/>
              <a:defRPr sz="1350"/>
            </a:lvl4pPr>
            <a:lvl5pPr>
              <a:defRPr sz="1200"/>
            </a:lvl5pPr>
            <a:lvl6pPr>
              <a:defRPr sz="1350"/>
            </a:lvl6pPr>
            <a:lvl7pPr>
              <a:defRPr sz="1350"/>
            </a:lvl7pPr>
            <a:lvl8pPr>
              <a:defRPr sz="1350"/>
            </a:lvl8pPr>
            <a:lvl9pPr>
              <a:defRPr sz="1350"/>
            </a:lvl9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4" name="Tijdelijke aanduiding voor inhoud 3"/>
          <p:cNvSpPr>
            <a:spLocks noGrp="1"/>
          </p:cNvSpPr>
          <p:nvPr>
            <p:ph sz="half" idx="2"/>
          </p:nvPr>
        </p:nvSpPr>
        <p:spPr>
          <a:xfrm>
            <a:off x="4914899" y="2215304"/>
            <a:ext cx="3754041" cy="2450757"/>
          </a:xfrm>
          <a:prstGeom prst="rect">
            <a:avLst/>
          </a:prstGeom>
        </p:spPr>
        <p:txBody>
          <a:bodyPr/>
          <a:lstStyle>
            <a:lvl1pPr>
              <a:defRPr sz="1800"/>
            </a:lvl1pPr>
            <a:lvl2pPr>
              <a:defRPr sz="1500"/>
            </a:lvl2pPr>
            <a:lvl3pPr>
              <a:defRPr sz="1350"/>
            </a:lvl3pPr>
            <a:lvl4pPr marL="945000" indent="-237600">
              <a:buFont typeface="Arial" panose="020B0604020202020204" pitchFamily="34" charset="0"/>
              <a:buChar char="•"/>
              <a:defRPr sz="1350"/>
            </a:lvl4pPr>
            <a:lvl5pPr>
              <a:defRPr sz="1200"/>
            </a:lvl5pPr>
            <a:lvl6pPr>
              <a:defRPr sz="1350"/>
            </a:lvl6pPr>
            <a:lvl7pPr>
              <a:defRPr sz="1350"/>
            </a:lvl7pPr>
            <a:lvl8pPr>
              <a:defRPr sz="1350"/>
            </a:lvl8pPr>
            <a:lvl9pPr>
              <a:defRPr sz="1350"/>
            </a:lvl9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5" name="Tijdelijke aanduiding voor datum 4"/>
          <p:cNvSpPr>
            <a:spLocks noGrp="1"/>
          </p:cNvSpPr>
          <p:nvPr>
            <p:ph type="dt" sz="half" idx="10"/>
          </p:nvPr>
        </p:nvSpPr>
        <p:spPr/>
        <p:txBody>
          <a:bodyPr/>
          <a:lstStyle/>
          <a:p>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0C893183-5A27-4493-8273-E869AD900CD4}" type="slidenum">
              <a:rPr lang="nl-NL" smtClean="0"/>
              <a:pPr/>
              <a:t>‹nr.›</a:t>
            </a:fld>
            <a:endParaRPr lang="nl-NL" dirty="0"/>
          </a:p>
        </p:txBody>
      </p:sp>
      <p:sp>
        <p:nvSpPr>
          <p:cNvPr id="9" name="Tijdelijke aanduiding voor tekst 8"/>
          <p:cNvSpPr>
            <a:spLocks noGrp="1"/>
          </p:cNvSpPr>
          <p:nvPr>
            <p:ph type="body" sz="quarter" idx="13"/>
          </p:nvPr>
        </p:nvSpPr>
        <p:spPr>
          <a:xfrm>
            <a:off x="476252" y="1729528"/>
            <a:ext cx="3752999" cy="486000"/>
          </a:xfrm>
        </p:spPr>
        <p:txBody>
          <a:bodyPr lIns="180000" tIns="180000" rIns="180000" bIns="72000" anchor="b" anchorCtr="0">
            <a:noAutofit/>
          </a:bodyPr>
          <a:lstStyle>
            <a:lvl1pPr marL="0" indent="0">
              <a:buNone/>
              <a:defRPr sz="1350" b="1" cap="all" baseline="0">
                <a:solidFill>
                  <a:schemeClr val="tx2"/>
                </a:solidFill>
              </a:defRPr>
            </a:lvl1pPr>
            <a:lvl2pPr marL="234900" indent="0">
              <a:buNone/>
              <a:defRPr sz="1350"/>
            </a:lvl2pPr>
            <a:lvl3pPr marL="472500" indent="0">
              <a:buNone/>
              <a:defRPr sz="1350"/>
            </a:lvl3pPr>
            <a:lvl4pPr marL="707400" indent="0">
              <a:buNone/>
              <a:defRPr sz="1350"/>
            </a:lvl4pPr>
            <a:lvl5pPr marL="945000" indent="0">
              <a:buNone/>
              <a:defRPr sz="1350"/>
            </a:lvl5pPr>
          </a:lstStyle>
          <a:p>
            <a:pPr lvl="0"/>
            <a:r>
              <a:rPr lang="nl-NL" dirty="0"/>
              <a:t>Klik om de modelstijlen te bewerken</a:t>
            </a:r>
          </a:p>
        </p:txBody>
      </p:sp>
      <p:sp>
        <p:nvSpPr>
          <p:cNvPr id="10" name="Tijdelijke aanduiding voor tekst 8"/>
          <p:cNvSpPr>
            <a:spLocks noGrp="1"/>
          </p:cNvSpPr>
          <p:nvPr>
            <p:ph type="body" sz="quarter" idx="14"/>
          </p:nvPr>
        </p:nvSpPr>
        <p:spPr>
          <a:xfrm>
            <a:off x="4914901" y="1729528"/>
            <a:ext cx="3752999" cy="485421"/>
          </a:xfrm>
        </p:spPr>
        <p:txBody>
          <a:bodyPr lIns="180000" tIns="180000" rIns="180000" bIns="72000" anchor="b" anchorCtr="0">
            <a:noAutofit/>
          </a:bodyPr>
          <a:lstStyle>
            <a:lvl1pPr marL="0" indent="0">
              <a:buNone/>
              <a:defRPr sz="1350" b="1" cap="all" baseline="0">
                <a:solidFill>
                  <a:schemeClr val="tx2"/>
                </a:solidFill>
              </a:defRPr>
            </a:lvl1pPr>
            <a:lvl2pPr marL="234900" indent="0">
              <a:buNone/>
              <a:defRPr sz="1350"/>
            </a:lvl2pPr>
            <a:lvl3pPr marL="472500" indent="0">
              <a:buNone/>
              <a:defRPr sz="1350"/>
            </a:lvl3pPr>
            <a:lvl4pPr marL="707400" indent="0">
              <a:buNone/>
              <a:defRPr sz="1350"/>
            </a:lvl4pPr>
            <a:lvl5pPr marL="945000" indent="0">
              <a:buNone/>
              <a:defRPr sz="1350"/>
            </a:lvl5pPr>
          </a:lstStyle>
          <a:p>
            <a:pPr lvl="0"/>
            <a:r>
              <a:rPr lang="nl-NL" dirty="0"/>
              <a:t>Klik om de modelstijlen te bewerken</a:t>
            </a:r>
          </a:p>
        </p:txBody>
      </p:sp>
    </p:spTree>
    <p:extLst>
      <p:ext uri="{BB962C8B-B14F-4D97-AF65-F5344CB8AC3E}">
        <p14:creationId xmlns:p14="http://schemas.microsoft.com/office/powerpoint/2010/main" val="52203708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a:xfrm>
            <a:off x="476250" y="789385"/>
            <a:ext cx="8192692" cy="711035"/>
          </a:xfrm>
        </p:spPr>
        <p:txBody>
          <a:bodyPr/>
          <a:lstStyle>
            <a:lvl1pPr>
              <a:lnSpc>
                <a:spcPct val="90000"/>
              </a:lnSpc>
              <a:defRPr/>
            </a:lvl1pPr>
          </a:lstStyle>
          <a:p>
            <a:r>
              <a:rPr lang="nl-NL" dirty="0"/>
              <a:t>Klik om de stijl te bewerken</a:t>
            </a:r>
          </a:p>
        </p:txBody>
      </p:sp>
      <p:sp>
        <p:nvSpPr>
          <p:cNvPr id="5" name="Tijdelijke aanduiding voor datum 4"/>
          <p:cNvSpPr>
            <a:spLocks noGrp="1"/>
          </p:cNvSpPr>
          <p:nvPr>
            <p:ph type="dt" sz="half" idx="10"/>
          </p:nvPr>
        </p:nvSpPr>
        <p:spPr/>
        <p:txBody>
          <a:bodyPr/>
          <a:lstStyle/>
          <a:p>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0C893183-5A27-4493-8273-E869AD900CD4}" type="slidenum">
              <a:rPr lang="nl-NL" smtClean="0"/>
              <a:pPr/>
              <a:t>‹nr.›</a:t>
            </a:fld>
            <a:endParaRPr lang="nl-NL" dirty="0"/>
          </a:p>
        </p:txBody>
      </p:sp>
      <p:sp>
        <p:nvSpPr>
          <p:cNvPr id="8" name="Tijdelijke aanduiding voor afbeelding 7"/>
          <p:cNvSpPr>
            <a:spLocks noGrp="1"/>
          </p:cNvSpPr>
          <p:nvPr>
            <p:ph type="pic" sz="quarter" idx="13" hasCustomPrompt="1"/>
          </p:nvPr>
        </p:nvSpPr>
        <p:spPr>
          <a:xfrm>
            <a:off x="476251" y="1707357"/>
            <a:ext cx="8192690" cy="3008710"/>
          </a:xfrm>
          <a:prstGeom prst="rect">
            <a:avLst/>
          </a:prstGeom>
          <a:solidFill>
            <a:schemeClr val="bg1">
              <a:lumMod val="85000"/>
            </a:schemeClr>
          </a:solidFill>
        </p:spPr>
        <p:txBody>
          <a:bodyPr anchor="ctr"/>
          <a:lstStyle>
            <a:lvl1pPr algn="ctr">
              <a:defRPr/>
            </a:lvl1pPr>
          </a:lstStyle>
          <a:p>
            <a:r>
              <a:rPr lang="nl-NL" dirty="0"/>
              <a:t>Sleep de afbeelding naar de tijdelijke aanduiding of klik op het pictogram als u een afbeelding wilt toevoegen</a:t>
            </a:r>
          </a:p>
        </p:txBody>
      </p:sp>
    </p:spTree>
    <p:extLst>
      <p:ext uri="{BB962C8B-B14F-4D97-AF65-F5344CB8AC3E}">
        <p14:creationId xmlns:p14="http://schemas.microsoft.com/office/powerpoint/2010/main" val="229706061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Leeg">
    <p:spTree>
      <p:nvGrpSpPr>
        <p:cNvPr id="1" name=""/>
        <p:cNvGrpSpPr/>
        <p:nvPr/>
      </p:nvGrpSpPr>
      <p:grpSpPr>
        <a:xfrm>
          <a:off x="0" y="0"/>
          <a:ext cx="0" cy="0"/>
          <a:chOff x="0" y="0"/>
          <a:chExt cx="0" cy="0"/>
        </a:xfrm>
      </p:grpSpPr>
      <p:sp>
        <p:nvSpPr>
          <p:cNvPr id="5" name="Tijdelijke aanduiding voor datum 4"/>
          <p:cNvSpPr>
            <a:spLocks noGrp="1"/>
          </p:cNvSpPr>
          <p:nvPr>
            <p:ph type="dt" sz="half" idx="10"/>
          </p:nvPr>
        </p:nvSpPr>
        <p:spPr/>
        <p:txBody>
          <a:bodyPr/>
          <a:lstStyle/>
          <a:p>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0C893183-5A27-4493-8273-E869AD900CD4}" type="slidenum">
              <a:rPr lang="nl-NL" smtClean="0"/>
              <a:pPr/>
              <a:t>‹nr.›</a:t>
            </a:fld>
            <a:endParaRPr lang="nl-NL" dirty="0"/>
          </a:p>
        </p:txBody>
      </p:sp>
      <p:sp>
        <p:nvSpPr>
          <p:cNvPr id="8" name="Tijdelijke aanduiding voor afbeelding 7"/>
          <p:cNvSpPr>
            <a:spLocks noGrp="1"/>
          </p:cNvSpPr>
          <p:nvPr>
            <p:ph type="pic" sz="quarter" idx="13" hasCustomPrompt="1"/>
          </p:nvPr>
        </p:nvSpPr>
        <p:spPr>
          <a:xfrm>
            <a:off x="476251" y="789385"/>
            <a:ext cx="8192690" cy="3876675"/>
          </a:xfrm>
          <a:prstGeom prst="rect">
            <a:avLst/>
          </a:prstGeom>
          <a:solidFill>
            <a:schemeClr val="bg1">
              <a:lumMod val="85000"/>
            </a:schemeClr>
          </a:solidFill>
        </p:spPr>
        <p:txBody>
          <a:bodyPr anchor="ctr"/>
          <a:lstStyle>
            <a:lvl1pPr algn="ctr">
              <a:defRPr/>
            </a:lvl1pPr>
          </a:lstStyle>
          <a:p>
            <a:r>
              <a:rPr lang="nl-NL" dirty="0"/>
              <a:t>Sleep de afbeelding naar de tijdelijke aanduiding of klik op het pictogram als u een afbeelding wilt toevoegen</a:t>
            </a:r>
          </a:p>
        </p:txBody>
      </p:sp>
    </p:spTree>
    <p:extLst>
      <p:ext uri="{BB962C8B-B14F-4D97-AF65-F5344CB8AC3E}">
        <p14:creationId xmlns:p14="http://schemas.microsoft.com/office/powerpoint/2010/main" val="316812666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Titeldia NCTV">
    <p:bg>
      <p:bgPr>
        <a:solidFill>
          <a:schemeClr val="tx2"/>
        </a:solidFill>
        <a:effectLst/>
      </p:bgPr>
    </p:bg>
    <p:spTree>
      <p:nvGrpSpPr>
        <p:cNvPr id="1" name=""/>
        <p:cNvGrpSpPr/>
        <p:nvPr/>
      </p:nvGrpSpPr>
      <p:grpSpPr>
        <a:xfrm>
          <a:off x="0" y="0"/>
          <a:ext cx="0" cy="0"/>
          <a:chOff x="0" y="0"/>
          <a:chExt cx="0" cy="0"/>
        </a:xfrm>
      </p:grpSpPr>
      <p:sp>
        <p:nvSpPr>
          <p:cNvPr id="8" name="logoplaceholder"/>
          <p:cNvSpPr/>
          <p:nvPr userDrawn="1"/>
        </p:nvSpPr>
        <p:spPr>
          <a:xfrm>
            <a:off x="0" y="0"/>
            <a:ext cx="9144000" cy="133731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pic>
        <p:nvPicPr>
          <p:cNvPr id="4" name="NCTV logotype">
            <a:extLst>
              <a:ext uri="{FF2B5EF4-FFF2-40B4-BE49-F238E27FC236}">
                <a16:creationId xmlns:a16="http://schemas.microsoft.com/office/drawing/2014/main" id="{0CA7A91D-8D32-47E4-8155-31E1F003522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3599100"/>
            <a:ext cx="6186181" cy="1557900"/>
          </a:xfrm>
          <a:prstGeom prst="rect">
            <a:avLst/>
          </a:prstGeom>
        </p:spPr>
      </p:pic>
      <p:sp>
        <p:nvSpPr>
          <p:cNvPr id="9" name="title">
            <a:extLst>
              <a:ext uri="{FF2B5EF4-FFF2-40B4-BE49-F238E27FC236}">
                <a16:creationId xmlns:a16="http://schemas.microsoft.com/office/drawing/2014/main" id="{5137D17D-0AF8-44A0-99F5-EBC92ED0ADEB}"/>
              </a:ext>
            </a:extLst>
          </p:cNvPr>
          <p:cNvSpPr>
            <a:spLocks noGrp="1" noChangeArrowheads="1"/>
          </p:cNvSpPr>
          <p:nvPr>
            <p:ph type="ctrTitle"/>
          </p:nvPr>
        </p:nvSpPr>
        <p:spPr>
          <a:xfrm>
            <a:off x="475535" y="338989"/>
            <a:ext cx="8192930" cy="1294859"/>
          </a:xfrm>
        </p:spPr>
        <p:txBody>
          <a:bodyPr tIns="90000" bIns="90000" anchor="b" anchorCtr="0">
            <a:normAutofit/>
          </a:bodyPr>
          <a:lstStyle>
            <a:lvl1pPr defTabSz="456101" eaLnBrk="0" hangingPunct="0">
              <a:defRPr sz="2700">
                <a:solidFill>
                  <a:schemeClr val="tx1"/>
                </a:solidFill>
              </a:defRPr>
            </a:lvl1pPr>
          </a:lstStyle>
          <a:p>
            <a:pPr lvl="0"/>
            <a:endParaRPr lang="nl-NL" altLang="nl-NL" noProof="0" dirty="0"/>
          </a:p>
        </p:txBody>
      </p:sp>
      <p:sp>
        <p:nvSpPr>
          <p:cNvPr id="10" name="subtitle">
            <a:extLst>
              <a:ext uri="{FF2B5EF4-FFF2-40B4-BE49-F238E27FC236}">
                <a16:creationId xmlns:a16="http://schemas.microsoft.com/office/drawing/2014/main" id="{7F2D1F8B-8C98-4C4C-B853-EFE96426CE24}"/>
              </a:ext>
            </a:extLst>
          </p:cNvPr>
          <p:cNvSpPr>
            <a:spLocks noGrp="1" noChangeArrowheads="1"/>
          </p:cNvSpPr>
          <p:nvPr>
            <p:ph type="subTitle" idx="1"/>
          </p:nvPr>
        </p:nvSpPr>
        <p:spPr>
          <a:xfrm>
            <a:off x="475535" y="1640230"/>
            <a:ext cx="8192930" cy="498239"/>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00" tIns="90000" rIns="90018" bIns="46809">
            <a:normAutofit/>
          </a:bodyPr>
          <a:lstStyle>
            <a:lvl1pPr marL="0" indent="0" defTabSz="456101" eaLnBrk="0" hangingPunct="0">
              <a:buFont typeface="Arial" charset="0"/>
              <a:buNone/>
              <a:defRPr>
                <a:solidFill>
                  <a:schemeClr val="tx1"/>
                </a:solidFill>
                <a:latin typeface="+mn-lt"/>
              </a:defRPr>
            </a:lvl1pPr>
          </a:lstStyle>
          <a:p>
            <a:pPr lvl="0"/>
            <a:endParaRPr lang="nl-NL" altLang="nl-NL" noProof="0" dirty="0"/>
          </a:p>
        </p:txBody>
      </p:sp>
      <p:sp>
        <p:nvSpPr>
          <p:cNvPr id="11" name="speaker">
            <a:extLst>
              <a:ext uri="{FF2B5EF4-FFF2-40B4-BE49-F238E27FC236}">
                <a16:creationId xmlns:a16="http://schemas.microsoft.com/office/drawing/2014/main" id="{6CDDC9BC-6BE8-4EF6-B1D8-78980FAF6197}"/>
              </a:ext>
            </a:extLst>
          </p:cNvPr>
          <p:cNvSpPr>
            <a:spLocks noGrp="1"/>
          </p:cNvSpPr>
          <p:nvPr>
            <p:ph type="body" sz="quarter" idx="11" hasCustomPrompt="1"/>
          </p:nvPr>
        </p:nvSpPr>
        <p:spPr>
          <a:xfrm>
            <a:off x="474583" y="2001206"/>
            <a:ext cx="3854054" cy="292020"/>
          </a:xfrm>
        </p:spPr>
        <p:txBody>
          <a:bodyPr wrap="square" lIns="118800" anchor="b" anchorCtr="0">
            <a:noAutofit/>
          </a:bodyPr>
          <a:lstStyle>
            <a:lvl1pPr marL="0" indent="0">
              <a:spcBef>
                <a:spcPts val="900"/>
              </a:spcBef>
              <a:buFontTx/>
              <a:buNone/>
              <a:defRPr sz="1200">
                <a:solidFill>
                  <a:schemeClr val="tx1"/>
                </a:solidFill>
                <a:latin typeface="+mn-lt"/>
              </a:defRPr>
            </a:lvl1pPr>
            <a:lvl2pPr marL="234900" indent="0">
              <a:spcBef>
                <a:spcPts val="900"/>
              </a:spcBef>
              <a:buFontTx/>
              <a:buNone/>
              <a:defRPr sz="1200">
                <a:solidFill>
                  <a:schemeClr val="bg1"/>
                </a:solidFill>
                <a:latin typeface="+mn-lt"/>
              </a:defRPr>
            </a:lvl2pPr>
            <a:lvl3pPr marL="472500" indent="0">
              <a:spcBef>
                <a:spcPts val="900"/>
              </a:spcBef>
              <a:buFontTx/>
              <a:buNone/>
              <a:defRPr sz="1200">
                <a:solidFill>
                  <a:schemeClr val="bg1"/>
                </a:solidFill>
                <a:latin typeface="+mn-lt"/>
              </a:defRPr>
            </a:lvl3pPr>
            <a:lvl4pPr marL="707400" indent="0">
              <a:spcBef>
                <a:spcPts val="900"/>
              </a:spcBef>
              <a:buFontTx/>
              <a:buNone/>
              <a:defRPr sz="1200">
                <a:solidFill>
                  <a:schemeClr val="bg1"/>
                </a:solidFill>
                <a:latin typeface="+mn-lt"/>
              </a:defRPr>
            </a:lvl4pPr>
            <a:lvl5pPr marL="945000" indent="0">
              <a:spcBef>
                <a:spcPts val="900"/>
              </a:spcBef>
              <a:buFontTx/>
              <a:buNone/>
              <a:defRPr sz="1200">
                <a:solidFill>
                  <a:schemeClr val="bg1"/>
                </a:solidFill>
                <a:latin typeface="+mn-lt"/>
              </a:defRPr>
            </a:lvl5pPr>
          </a:lstStyle>
          <a:p>
            <a:pPr lvl="0"/>
            <a:r>
              <a:rPr lang="nl-NL" dirty="0"/>
              <a:t>Naam spreker</a:t>
            </a:r>
          </a:p>
        </p:txBody>
      </p:sp>
      <p:sp>
        <p:nvSpPr>
          <p:cNvPr id="12" name="Tijdelijke aanduiding voor datum 1">
            <a:extLst>
              <a:ext uri="{FF2B5EF4-FFF2-40B4-BE49-F238E27FC236}">
                <a16:creationId xmlns:a16="http://schemas.microsoft.com/office/drawing/2014/main" id="{0344BB47-02F8-4604-9E4B-11D51EE5AC2A}"/>
              </a:ext>
            </a:extLst>
          </p:cNvPr>
          <p:cNvSpPr>
            <a:spLocks noGrp="1"/>
          </p:cNvSpPr>
          <p:nvPr>
            <p:ph type="dt" sz="half" idx="12"/>
          </p:nvPr>
        </p:nvSpPr>
        <p:spPr>
          <a:xfrm>
            <a:off x="465058" y="2333386"/>
            <a:ext cx="3863579" cy="198204"/>
          </a:xfrm>
        </p:spPr>
        <p:txBody>
          <a:bodyPr lIns="118800" tIns="46800"/>
          <a:lstStyle>
            <a:lvl1pPr marL="0">
              <a:lnSpc>
                <a:spcPct val="90000"/>
              </a:lnSpc>
              <a:spcBef>
                <a:spcPts val="900"/>
              </a:spcBef>
              <a:defRPr sz="1200" baseline="0">
                <a:solidFill>
                  <a:schemeClr val="tx1"/>
                </a:solidFill>
              </a:defRPr>
            </a:lvl1pPr>
          </a:lstStyle>
          <a:p>
            <a:endParaRPr lang="nl-NL" dirty="0"/>
          </a:p>
        </p:txBody>
      </p:sp>
    </p:spTree>
    <p:extLst>
      <p:ext uri="{BB962C8B-B14F-4D97-AF65-F5344CB8AC3E}">
        <p14:creationId xmlns:p14="http://schemas.microsoft.com/office/powerpoint/2010/main" val="1640319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peningspread C">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3CC07836-14D5-75AF-3E78-CAD0B19E2E2D}"/>
              </a:ext>
            </a:extLst>
          </p:cNvPr>
          <p:cNvPicPr>
            <a:picLocks/>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4582800" cy="5143500"/>
          </a:xfrm>
          <a:prstGeom prst="rect">
            <a:avLst/>
          </a:prstGeom>
        </p:spPr>
      </p:pic>
      <p:pic>
        <p:nvPicPr>
          <p:cNvPr id="21" name="Logo">
            <a:extLst>
              <a:ext uri="{FF2B5EF4-FFF2-40B4-BE49-F238E27FC236}">
                <a16:creationId xmlns:a16="http://schemas.microsoft.com/office/drawing/2014/main" id="{C32FCCA5-8C3B-2DD5-B509-6F0E3F874018}"/>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5649" y="0"/>
            <a:ext cx="370800" cy="751622"/>
          </a:xfrm>
          <a:prstGeom prst="rect">
            <a:avLst/>
          </a:prstGeom>
        </p:spPr>
      </p:pic>
      <p:sp>
        <p:nvSpPr>
          <p:cNvPr id="28" name="Date Placeholder 3">
            <a:extLst>
              <a:ext uri="{FF2B5EF4-FFF2-40B4-BE49-F238E27FC236}">
                <a16:creationId xmlns:a16="http://schemas.microsoft.com/office/drawing/2014/main" id="{7BC28A1D-E80E-D4C0-E102-8FC8156613FF}"/>
              </a:ext>
            </a:extLst>
          </p:cNvPr>
          <p:cNvSpPr>
            <a:spLocks noGrp="1"/>
          </p:cNvSpPr>
          <p:nvPr>
            <p:ph type="dt" sz="half" idx="10"/>
          </p:nvPr>
        </p:nvSpPr>
        <p:spPr>
          <a:xfrm>
            <a:off x="324000" y="4374116"/>
            <a:ext cx="2057400" cy="274637"/>
          </a:xfrm>
        </p:spPr>
        <p:txBody>
          <a:bodyPr/>
          <a:lstStyle>
            <a:lvl1pPr algn="l">
              <a:defRPr i="0">
                <a:solidFill>
                  <a:schemeClr val="bg1"/>
                </a:solidFill>
                <a:latin typeface="+mj-lt"/>
              </a:defRPr>
            </a:lvl1pPr>
          </a:lstStyle>
          <a:p>
            <a:endParaRPr lang="nl-NL" noProof="0"/>
          </a:p>
        </p:txBody>
      </p:sp>
      <p:sp>
        <p:nvSpPr>
          <p:cNvPr id="2" name="Title 1">
            <a:extLst>
              <a:ext uri="{FF2B5EF4-FFF2-40B4-BE49-F238E27FC236}">
                <a16:creationId xmlns:a16="http://schemas.microsoft.com/office/drawing/2014/main" id="{B828B195-509A-A224-7DA7-C8BCD4544C68}"/>
              </a:ext>
            </a:extLst>
          </p:cNvPr>
          <p:cNvSpPr>
            <a:spLocks noGrp="1"/>
          </p:cNvSpPr>
          <p:nvPr>
            <p:ph type="title"/>
          </p:nvPr>
        </p:nvSpPr>
        <p:spPr>
          <a:xfrm>
            <a:off x="174929" y="1941750"/>
            <a:ext cx="4211671" cy="1260000"/>
          </a:xfrm>
        </p:spPr>
        <p:txBody>
          <a:bodyPr>
            <a:normAutofit/>
          </a:bodyPr>
          <a:lstStyle>
            <a:lvl1pPr algn="l" defTabSz="914400" rtl="0" eaLnBrk="1" latinLnBrk="0" hangingPunct="1">
              <a:lnSpc>
                <a:spcPct val="90000"/>
              </a:lnSpc>
              <a:spcBef>
                <a:spcPct val="0"/>
              </a:spcBef>
              <a:buNone/>
              <a:defRPr lang="en-NL" sz="3600" b="1" i="1" kern="1200" dirty="0">
                <a:solidFill>
                  <a:schemeClr val="bg1"/>
                </a:solidFill>
                <a:latin typeface="+mj-lt"/>
                <a:ea typeface="+mj-ea"/>
                <a:cs typeface="+mj-cs"/>
              </a:defRPr>
            </a:lvl1pPr>
          </a:lstStyle>
          <a:p>
            <a:r>
              <a:rPr lang="en-US"/>
              <a:t>Click to edit Master title style</a:t>
            </a:r>
            <a:endParaRPr lang="en-NL" dirty="0"/>
          </a:p>
        </p:txBody>
      </p:sp>
      <p:sp>
        <p:nvSpPr>
          <p:cNvPr id="14" name="Freeform 13">
            <a:extLst>
              <a:ext uri="{FF2B5EF4-FFF2-40B4-BE49-F238E27FC236}">
                <a16:creationId xmlns:a16="http://schemas.microsoft.com/office/drawing/2014/main" id="{890301EB-F6DB-78AA-AC95-E0EED15CA294}"/>
              </a:ext>
            </a:extLst>
          </p:cNvPr>
          <p:cNvSpPr>
            <a:spLocks noGrp="1"/>
          </p:cNvSpPr>
          <p:nvPr>
            <p:ph type="pic" sz="quarter" idx="11"/>
          </p:nvPr>
        </p:nvSpPr>
        <p:spPr>
          <a:xfrm>
            <a:off x="4572000" y="0"/>
            <a:ext cx="4572000" cy="5143500"/>
          </a:xfrm>
          <a:custGeom>
            <a:avLst/>
            <a:gdLst>
              <a:gd name="connsiteX0" fmla="*/ 3395662 w 4572000"/>
              <a:gd name="connsiteY0" fmla="*/ 4849894 h 5143500"/>
              <a:gd name="connsiteX1" fmla="*/ 3395662 w 4572000"/>
              <a:gd name="connsiteY1" fmla="*/ 4878553 h 5143500"/>
              <a:gd name="connsiteX2" fmla="*/ 4163975 w 4572000"/>
              <a:gd name="connsiteY2" fmla="*/ 4878553 h 5143500"/>
              <a:gd name="connsiteX3" fmla="*/ 4163975 w 4572000"/>
              <a:gd name="connsiteY3" fmla="*/ 4849894 h 5143500"/>
              <a:gd name="connsiteX4" fmla="*/ 4031801 w 4572000"/>
              <a:gd name="connsiteY4" fmla="*/ 4590510 h 5143500"/>
              <a:gd name="connsiteX5" fmla="*/ 4031801 w 4572000"/>
              <a:gd name="connsiteY5" fmla="*/ 4590595 h 5143500"/>
              <a:gd name="connsiteX6" fmla="*/ 4053958 w 4572000"/>
              <a:gd name="connsiteY6" fmla="*/ 4590595 h 5143500"/>
              <a:gd name="connsiteX7" fmla="*/ 4101181 w 4572000"/>
              <a:gd name="connsiteY7" fmla="*/ 4631231 h 5143500"/>
              <a:gd name="connsiteX8" fmla="*/ 4053530 w 4572000"/>
              <a:gd name="connsiteY8" fmla="*/ 4682132 h 5143500"/>
              <a:gd name="connsiteX9" fmla="*/ 4024786 w 4572000"/>
              <a:gd name="connsiteY9" fmla="*/ 4682132 h 5143500"/>
              <a:gd name="connsiteX10" fmla="*/ 3987829 w 4572000"/>
              <a:gd name="connsiteY10" fmla="*/ 4553125 h 5143500"/>
              <a:gd name="connsiteX11" fmla="*/ 3967725 w 4572000"/>
              <a:gd name="connsiteY11" fmla="*/ 4822518 h 5143500"/>
              <a:gd name="connsiteX12" fmla="*/ 4014520 w 4572000"/>
              <a:gd name="connsiteY12" fmla="*/ 4822518 h 5143500"/>
              <a:gd name="connsiteX13" fmla="*/ 4014520 w 4572000"/>
              <a:gd name="connsiteY13" fmla="*/ 4822603 h 5143500"/>
              <a:gd name="connsiteX14" fmla="*/ 4022305 w 4572000"/>
              <a:gd name="connsiteY14" fmla="*/ 4717892 h 5143500"/>
              <a:gd name="connsiteX15" fmla="*/ 4053103 w 4572000"/>
              <a:gd name="connsiteY15" fmla="*/ 4717892 h 5143500"/>
              <a:gd name="connsiteX16" fmla="*/ 4076885 w 4572000"/>
              <a:gd name="connsiteY16" fmla="*/ 4768793 h 5143500"/>
              <a:gd name="connsiteX17" fmla="*/ 4109308 w 4572000"/>
              <a:gd name="connsiteY17" fmla="*/ 4822603 h 5143500"/>
              <a:gd name="connsiteX18" fmla="*/ 4163888 w 4572000"/>
              <a:gd name="connsiteY18" fmla="*/ 4822603 h 5143500"/>
              <a:gd name="connsiteX19" fmla="*/ 4125733 w 4572000"/>
              <a:gd name="connsiteY19" fmla="*/ 4760153 h 5143500"/>
              <a:gd name="connsiteX20" fmla="*/ 4097845 w 4572000"/>
              <a:gd name="connsiteY20" fmla="*/ 4706770 h 5143500"/>
              <a:gd name="connsiteX21" fmla="*/ 4151227 w 4572000"/>
              <a:gd name="connsiteY21" fmla="*/ 4627895 h 5143500"/>
              <a:gd name="connsiteX22" fmla="*/ 4061315 w 4572000"/>
              <a:gd name="connsiteY22" fmla="*/ 4553125 h 5143500"/>
              <a:gd name="connsiteX23" fmla="*/ 3403019 w 4572000"/>
              <a:gd name="connsiteY23" fmla="*/ 4553125 h 5143500"/>
              <a:gd name="connsiteX24" fmla="*/ 3455631 w 4572000"/>
              <a:gd name="connsiteY24" fmla="*/ 4822518 h 5143500"/>
              <a:gd name="connsiteX25" fmla="*/ 3522530 w 4572000"/>
              <a:gd name="connsiteY25" fmla="*/ 4822518 h 5143500"/>
              <a:gd name="connsiteX26" fmla="*/ 3617404 w 4572000"/>
              <a:gd name="connsiteY26" fmla="*/ 4553125 h 5143500"/>
              <a:gd name="connsiteX27" fmla="*/ 3569753 w 4572000"/>
              <a:gd name="connsiteY27" fmla="*/ 4553125 h 5143500"/>
              <a:gd name="connsiteX28" fmla="*/ 3495839 w 4572000"/>
              <a:gd name="connsiteY28" fmla="*/ 4777776 h 5143500"/>
              <a:gd name="connsiteX29" fmla="*/ 3492931 w 4572000"/>
              <a:gd name="connsiteY29" fmla="*/ 4777776 h 5143500"/>
              <a:gd name="connsiteX30" fmla="*/ 3454776 w 4572000"/>
              <a:gd name="connsiteY30" fmla="*/ 4553125 h 5143500"/>
              <a:gd name="connsiteX31" fmla="*/ 3891160 w 4572000"/>
              <a:gd name="connsiteY31" fmla="*/ 4550645 h 5143500"/>
              <a:gd name="connsiteX32" fmla="*/ 3793805 w 4572000"/>
              <a:gd name="connsiteY32" fmla="*/ 4630719 h 5143500"/>
              <a:gd name="connsiteX33" fmla="*/ 3829565 w 4572000"/>
              <a:gd name="connsiteY33" fmla="*/ 4692314 h 5143500"/>
              <a:gd name="connsiteX34" fmla="*/ 3861560 w 4572000"/>
              <a:gd name="connsiteY34" fmla="*/ 4712845 h 5143500"/>
              <a:gd name="connsiteX35" fmla="*/ 3891160 w 4572000"/>
              <a:gd name="connsiteY35" fmla="*/ 4753481 h 5143500"/>
              <a:gd name="connsiteX36" fmla="*/ 3838975 w 4572000"/>
              <a:gd name="connsiteY36" fmla="*/ 4787187 h 5143500"/>
              <a:gd name="connsiteX37" fmla="*/ 3777380 w 4572000"/>
              <a:gd name="connsiteY37" fmla="*/ 4779830 h 5143500"/>
              <a:gd name="connsiteX38" fmla="*/ 3777380 w 4572000"/>
              <a:gd name="connsiteY38" fmla="*/ 4820466 h 5143500"/>
              <a:gd name="connsiteX39" fmla="*/ 3835296 w 4572000"/>
              <a:gd name="connsiteY39" fmla="*/ 4826197 h 5143500"/>
              <a:gd name="connsiteX40" fmla="*/ 3940008 w 4572000"/>
              <a:gd name="connsiteY40" fmla="*/ 4741590 h 5143500"/>
              <a:gd name="connsiteX41" fmla="*/ 3901426 w 4572000"/>
              <a:gd name="connsiteY41" fmla="*/ 4678797 h 5143500"/>
              <a:gd name="connsiteX42" fmla="*/ 3871484 w 4572000"/>
              <a:gd name="connsiteY42" fmla="*/ 4660318 h 5143500"/>
              <a:gd name="connsiteX43" fmla="*/ 3841884 w 4572000"/>
              <a:gd name="connsiteY43" fmla="*/ 4621308 h 5143500"/>
              <a:gd name="connsiteX44" fmla="*/ 3888251 w 4572000"/>
              <a:gd name="connsiteY44" fmla="*/ 4589655 h 5143500"/>
              <a:gd name="connsiteX45" fmla="*/ 3938383 w 4572000"/>
              <a:gd name="connsiteY45" fmla="*/ 4595387 h 5143500"/>
              <a:gd name="connsiteX46" fmla="*/ 3941633 w 4572000"/>
              <a:gd name="connsiteY46" fmla="*/ 4555949 h 5143500"/>
              <a:gd name="connsiteX47" fmla="*/ 3891160 w 4572000"/>
              <a:gd name="connsiteY47" fmla="*/ 4550645 h 5143500"/>
              <a:gd name="connsiteX48" fmla="*/ 3715101 w 4572000"/>
              <a:gd name="connsiteY48" fmla="*/ 4550645 h 5143500"/>
              <a:gd name="connsiteX49" fmla="*/ 3617746 w 4572000"/>
              <a:gd name="connsiteY49" fmla="*/ 4630719 h 5143500"/>
              <a:gd name="connsiteX50" fmla="*/ 3653506 w 4572000"/>
              <a:gd name="connsiteY50" fmla="*/ 4692314 h 5143500"/>
              <a:gd name="connsiteX51" fmla="*/ 3685501 w 4572000"/>
              <a:gd name="connsiteY51" fmla="*/ 4712845 h 5143500"/>
              <a:gd name="connsiteX52" fmla="*/ 3715101 w 4572000"/>
              <a:gd name="connsiteY52" fmla="*/ 4753481 h 5143500"/>
              <a:gd name="connsiteX53" fmla="*/ 3662916 w 4572000"/>
              <a:gd name="connsiteY53" fmla="*/ 4787187 h 5143500"/>
              <a:gd name="connsiteX54" fmla="*/ 3601321 w 4572000"/>
              <a:gd name="connsiteY54" fmla="*/ 4779830 h 5143500"/>
              <a:gd name="connsiteX55" fmla="*/ 3601321 w 4572000"/>
              <a:gd name="connsiteY55" fmla="*/ 4820466 h 5143500"/>
              <a:gd name="connsiteX56" fmla="*/ 3659237 w 4572000"/>
              <a:gd name="connsiteY56" fmla="*/ 4826197 h 5143500"/>
              <a:gd name="connsiteX57" fmla="*/ 3763949 w 4572000"/>
              <a:gd name="connsiteY57" fmla="*/ 4741590 h 5143500"/>
              <a:gd name="connsiteX58" fmla="*/ 3725367 w 4572000"/>
              <a:gd name="connsiteY58" fmla="*/ 4678797 h 5143500"/>
              <a:gd name="connsiteX59" fmla="*/ 3695425 w 4572000"/>
              <a:gd name="connsiteY59" fmla="*/ 4660318 h 5143500"/>
              <a:gd name="connsiteX60" fmla="*/ 3665825 w 4572000"/>
              <a:gd name="connsiteY60" fmla="*/ 4621308 h 5143500"/>
              <a:gd name="connsiteX61" fmla="*/ 3712192 w 4572000"/>
              <a:gd name="connsiteY61" fmla="*/ 4589655 h 5143500"/>
              <a:gd name="connsiteX62" fmla="*/ 3762324 w 4572000"/>
              <a:gd name="connsiteY62" fmla="*/ 4595387 h 5143500"/>
              <a:gd name="connsiteX63" fmla="*/ 3765574 w 4572000"/>
              <a:gd name="connsiteY63" fmla="*/ 4555949 h 5143500"/>
              <a:gd name="connsiteX64" fmla="*/ 3715101 w 4572000"/>
              <a:gd name="connsiteY64" fmla="*/ 4550645 h 5143500"/>
              <a:gd name="connsiteX65" fmla="*/ 184449 w 4572000"/>
              <a:gd name="connsiteY65" fmla="*/ 0 h 5143500"/>
              <a:gd name="connsiteX66" fmla="*/ 4572000 w 4572000"/>
              <a:gd name="connsiteY66" fmla="*/ 0 h 5143500"/>
              <a:gd name="connsiteX67" fmla="*/ 4572000 w 4572000"/>
              <a:gd name="connsiteY67" fmla="*/ 5143500 h 5143500"/>
              <a:gd name="connsiteX68" fmla="*/ 0 w 4572000"/>
              <a:gd name="connsiteY68" fmla="*/ 5143500 h 5143500"/>
              <a:gd name="connsiteX69" fmla="*/ 0 w 4572000"/>
              <a:gd name="connsiteY69" fmla="*/ 751623 h 5143500"/>
              <a:gd name="connsiteX70" fmla="*/ 184449 w 4572000"/>
              <a:gd name="connsiteY70" fmla="*/ 751623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4572000" h="5143500">
                <a:moveTo>
                  <a:pt x="3395662" y="4849894"/>
                </a:moveTo>
                <a:lnTo>
                  <a:pt x="3395662" y="4878553"/>
                </a:lnTo>
                <a:lnTo>
                  <a:pt x="4163975" y="4878553"/>
                </a:lnTo>
                <a:lnTo>
                  <a:pt x="4163975" y="4849894"/>
                </a:lnTo>
                <a:close/>
                <a:moveTo>
                  <a:pt x="4031801" y="4590510"/>
                </a:moveTo>
                <a:lnTo>
                  <a:pt x="4031801" y="4590595"/>
                </a:lnTo>
                <a:lnTo>
                  <a:pt x="4053958" y="4590595"/>
                </a:lnTo>
                <a:cubicBezTo>
                  <a:pt x="4086809" y="4590595"/>
                  <a:pt x="4101181" y="4605395"/>
                  <a:pt x="4101181" y="4631231"/>
                </a:cubicBezTo>
                <a:cubicBezTo>
                  <a:pt x="4101181" y="4665707"/>
                  <a:pt x="4081847" y="4682132"/>
                  <a:pt x="4053530" y="4682132"/>
                </a:cubicBezTo>
                <a:lnTo>
                  <a:pt x="4024786" y="4682132"/>
                </a:lnTo>
                <a:close/>
                <a:moveTo>
                  <a:pt x="3987829" y="4553125"/>
                </a:moveTo>
                <a:lnTo>
                  <a:pt x="3967725" y="4822518"/>
                </a:lnTo>
                <a:lnTo>
                  <a:pt x="4014520" y="4822518"/>
                </a:lnTo>
                <a:lnTo>
                  <a:pt x="4014520" y="4822603"/>
                </a:lnTo>
                <a:lnTo>
                  <a:pt x="4022305" y="4717892"/>
                </a:lnTo>
                <a:lnTo>
                  <a:pt x="4053103" y="4717892"/>
                </a:lnTo>
                <a:lnTo>
                  <a:pt x="4076885" y="4768793"/>
                </a:lnTo>
                <a:cubicBezTo>
                  <a:pt x="4086723" y="4789753"/>
                  <a:pt x="4095364" y="4804553"/>
                  <a:pt x="4109308" y="4822603"/>
                </a:cubicBezTo>
                <a:lnTo>
                  <a:pt x="4163888" y="4822603"/>
                </a:lnTo>
                <a:cubicBezTo>
                  <a:pt x="4147121" y="4797965"/>
                  <a:pt x="4138052" y="4783165"/>
                  <a:pt x="4125733" y="4760153"/>
                </a:cubicBezTo>
                <a:lnTo>
                  <a:pt x="4097845" y="4706770"/>
                </a:lnTo>
                <a:cubicBezTo>
                  <a:pt x="4129840" y="4695221"/>
                  <a:pt x="4151227" y="4667760"/>
                  <a:pt x="4151227" y="4627895"/>
                </a:cubicBezTo>
                <a:cubicBezTo>
                  <a:pt x="4151227" y="4580244"/>
                  <a:pt x="4120857" y="4553125"/>
                  <a:pt x="4061315" y="4553125"/>
                </a:cubicBezTo>
                <a:close/>
                <a:moveTo>
                  <a:pt x="3403019" y="4553125"/>
                </a:moveTo>
                <a:lnTo>
                  <a:pt x="3455631" y="4822518"/>
                </a:lnTo>
                <a:lnTo>
                  <a:pt x="3522530" y="4822518"/>
                </a:lnTo>
                <a:lnTo>
                  <a:pt x="3617404" y="4553125"/>
                </a:lnTo>
                <a:lnTo>
                  <a:pt x="3569753" y="4553125"/>
                </a:lnTo>
                <a:lnTo>
                  <a:pt x="3495839" y="4777776"/>
                </a:lnTo>
                <a:lnTo>
                  <a:pt x="3492931" y="4777776"/>
                </a:lnTo>
                <a:lnTo>
                  <a:pt x="3454776" y="4553125"/>
                </a:lnTo>
                <a:close/>
                <a:moveTo>
                  <a:pt x="3891160" y="4550645"/>
                </a:moveTo>
                <a:cubicBezTo>
                  <a:pt x="3835724" y="4550645"/>
                  <a:pt x="3793805" y="4583923"/>
                  <a:pt x="3793805" y="4630719"/>
                </a:cubicBezTo>
                <a:cubicBezTo>
                  <a:pt x="3793805" y="4658265"/>
                  <a:pt x="3804071" y="4675888"/>
                  <a:pt x="3829565" y="4692314"/>
                </a:cubicBezTo>
                <a:lnTo>
                  <a:pt x="3861560" y="4712845"/>
                </a:lnTo>
                <a:cubicBezTo>
                  <a:pt x="3885856" y="4728415"/>
                  <a:pt x="3891160" y="4737483"/>
                  <a:pt x="3891160" y="4753481"/>
                </a:cubicBezTo>
                <a:cubicBezTo>
                  <a:pt x="3891160" y="4771617"/>
                  <a:pt x="3872681" y="4787187"/>
                  <a:pt x="3838975" y="4787187"/>
                </a:cubicBezTo>
                <a:cubicBezTo>
                  <a:pt x="3818016" y="4787187"/>
                  <a:pt x="3800820" y="4785134"/>
                  <a:pt x="3777380" y="4779830"/>
                </a:cubicBezTo>
                <a:lnTo>
                  <a:pt x="3777380" y="4820466"/>
                </a:lnTo>
                <a:cubicBezTo>
                  <a:pt x="3797484" y="4824572"/>
                  <a:pt x="3812712" y="4826197"/>
                  <a:pt x="3835296" y="4826197"/>
                </a:cubicBezTo>
                <a:cubicBezTo>
                  <a:pt x="3898089" y="4826197"/>
                  <a:pt x="3940008" y="4790866"/>
                  <a:pt x="3940008" y="4741590"/>
                </a:cubicBezTo>
                <a:cubicBezTo>
                  <a:pt x="3940008" y="4712845"/>
                  <a:pt x="3930170" y="4696420"/>
                  <a:pt x="3901426" y="4678797"/>
                </a:cubicBezTo>
                <a:lnTo>
                  <a:pt x="3871484" y="4660318"/>
                </a:lnTo>
                <a:cubicBezTo>
                  <a:pt x="3847615" y="4645518"/>
                  <a:pt x="3841884" y="4637734"/>
                  <a:pt x="3841884" y="4621308"/>
                </a:cubicBezTo>
                <a:cubicBezTo>
                  <a:pt x="3841884" y="4604883"/>
                  <a:pt x="3859079" y="4589655"/>
                  <a:pt x="3888251" y="4589655"/>
                </a:cubicBezTo>
                <a:cubicBezTo>
                  <a:pt x="3907157" y="4589655"/>
                  <a:pt x="3920760" y="4591281"/>
                  <a:pt x="3938383" y="4595387"/>
                </a:cubicBezTo>
                <a:lnTo>
                  <a:pt x="3941633" y="4555949"/>
                </a:lnTo>
                <a:cubicBezTo>
                  <a:pt x="3925636" y="4552270"/>
                  <a:pt x="3912889" y="4550645"/>
                  <a:pt x="3891160" y="4550645"/>
                </a:cubicBezTo>
                <a:close/>
                <a:moveTo>
                  <a:pt x="3715101" y="4550645"/>
                </a:moveTo>
                <a:cubicBezTo>
                  <a:pt x="3659665" y="4550645"/>
                  <a:pt x="3617746" y="4583923"/>
                  <a:pt x="3617746" y="4630719"/>
                </a:cubicBezTo>
                <a:cubicBezTo>
                  <a:pt x="3617746" y="4658265"/>
                  <a:pt x="3628012" y="4675888"/>
                  <a:pt x="3653506" y="4692314"/>
                </a:cubicBezTo>
                <a:lnTo>
                  <a:pt x="3685501" y="4712845"/>
                </a:lnTo>
                <a:cubicBezTo>
                  <a:pt x="3709797" y="4728415"/>
                  <a:pt x="3715101" y="4737483"/>
                  <a:pt x="3715101" y="4753481"/>
                </a:cubicBezTo>
                <a:cubicBezTo>
                  <a:pt x="3715101" y="4771617"/>
                  <a:pt x="3696622" y="4787187"/>
                  <a:pt x="3662916" y="4787187"/>
                </a:cubicBezTo>
                <a:cubicBezTo>
                  <a:pt x="3641957" y="4787187"/>
                  <a:pt x="3624761" y="4785134"/>
                  <a:pt x="3601321" y="4779830"/>
                </a:cubicBezTo>
                <a:lnTo>
                  <a:pt x="3601321" y="4820466"/>
                </a:lnTo>
                <a:cubicBezTo>
                  <a:pt x="3621425" y="4824572"/>
                  <a:pt x="3636653" y="4826197"/>
                  <a:pt x="3659237" y="4826197"/>
                </a:cubicBezTo>
                <a:cubicBezTo>
                  <a:pt x="3722030" y="4826197"/>
                  <a:pt x="3763949" y="4790866"/>
                  <a:pt x="3763949" y="4741590"/>
                </a:cubicBezTo>
                <a:cubicBezTo>
                  <a:pt x="3763949" y="4712845"/>
                  <a:pt x="3754111" y="4696420"/>
                  <a:pt x="3725367" y="4678797"/>
                </a:cubicBezTo>
                <a:lnTo>
                  <a:pt x="3695425" y="4660318"/>
                </a:lnTo>
                <a:cubicBezTo>
                  <a:pt x="3671556" y="4645518"/>
                  <a:pt x="3665825" y="4637734"/>
                  <a:pt x="3665825" y="4621308"/>
                </a:cubicBezTo>
                <a:cubicBezTo>
                  <a:pt x="3665825" y="4604883"/>
                  <a:pt x="3683020" y="4589655"/>
                  <a:pt x="3712192" y="4589655"/>
                </a:cubicBezTo>
                <a:cubicBezTo>
                  <a:pt x="3731098" y="4589655"/>
                  <a:pt x="3744701" y="4591281"/>
                  <a:pt x="3762324" y="4595387"/>
                </a:cubicBezTo>
                <a:lnTo>
                  <a:pt x="3765574" y="4555949"/>
                </a:lnTo>
                <a:cubicBezTo>
                  <a:pt x="3749577" y="4552270"/>
                  <a:pt x="3736830" y="4550645"/>
                  <a:pt x="3715101" y="4550645"/>
                </a:cubicBezTo>
                <a:close/>
                <a:moveTo>
                  <a:pt x="184449" y="0"/>
                </a:moveTo>
                <a:lnTo>
                  <a:pt x="4572000" y="0"/>
                </a:lnTo>
                <a:lnTo>
                  <a:pt x="4572000" y="5143500"/>
                </a:lnTo>
                <a:lnTo>
                  <a:pt x="0" y="5143500"/>
                </a:lnTo>
                <a:lnTo>
                  <a:pt x="0" y="751623"/>
                </a:lnTo>
                <a:lnTo>
                  <a:pt x="184449" y="751623"/>
                </a:lnTo>
                <a:close/>
              </a:path>
            </a:pathLst>
          </a:custGeom>
          <a:solidFill>
            <a:schemeClr val="bg2"/>
          </a:solidFill>
        </p:spPr>
        <p:txBody>
          <a:bodyPr wrap="square">
            <a:noAutofit/>
          </a:bodyPr>
          <a:lstStyle/>
          <a:p>
            <a:endParaRPr lang="en-NL" dirty="0"/>
          </a:p>
        </p:txBody>
      </p:sp>
    </p:spTree>
    <p:extLst>
      <p:ext uri="{BB962C8B-B14F-4D97-AF65-F5344CB8AC3E}">
        <p14:creationId xmlns:p14="http://schemas.microsoft.com/office/powerpoint/2010/main" val="313342823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Grote tekst A">
    <p:bg>
      <p:bgPr>
        <a:solidFill>
          <a:schemeClr val="tx2"/>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76250" y="789385"/>
            <a:ext cx="8192692" cy="3018600"/>
          </a:xfrm>
        </p:spPr>
        <p:txBody>
          <a:bodyPr>
            <a:normAutofit/>
          </a:bodyPr>
          <a:lstStyle>
            <a:lvl1pPr>
              <a:lnSpc>
                <a:spcPct val="90000"/>
              </a:lnSpc>
              <a:defRPr sz="6000">
                <a:solidFill>
                  <a:schemeClr val="bg1"/>
                </a:solidFill>
              </a:defRPr>
            </a:lvl1pPr>
          </a:lstStyle>
          <a:p>
            <a:r>
              <a:rPr lang="nl-NL" dirty="0"/>
              <a:t>Klik om de stijl te bewerken</a:t>
            </a:r>
          </a:p>
        </p:txBody>
      </p:sp>
      <p:sp>
        <p:nvSpPr>
          <p:cNvPr id="5" name="Tijdelijke aanduiding voor datum 4"/>
          <p:cNvSpPr>
            <a:spLocks noGrp="1"/>
          </p:cNvSpPr>
          <p:nvPr>
            <p:ph type="dt" sz="half" idx="10"/>
          </p:nvPr>
        </p:nvSpPr>
        <p:spPr/>
        <p:txBody>
          <a:bodyPr/>
          <a:lstStyle>
            <a:lvl1pPr>
              <a:defRPr>
                <a:solidFill>
                  <a:schemeClr val="bg1"/>
                </a:solidFill>
              </a:defRPr>
            </a:lvl1pPr>
          </a:lstStyle>
          <a:p>
            <a:endParaRPr lang="nl-NL" dirty="0"/>
          </a:p>
        </p:txBody>
      </p:sp>
      <p:sp>
        <p:nvSpPr>
          <p:cNvPr id="6" name="Tijdelijke aanduiding voor voettekst 5"/>
          <p:cNvSpPr>
            <a:spLocks noGrp="1"/>
          </p:cNvSpPr>
          <p:nvPr>
            <p:ph type="ftr" sz="quarter" idx="11"/>
          </p:nvPr>
        </p:nvSpPr>
        <p:spPr/>
        <p:txBody>
          <a:bodyPr/>
          <a:lstStyle>
            <a:lvl1pPr>
              <a:defRPr>
                <a:solidFill>
                  <a:schemeClr val="bg1"/>
                </a:solidFill>
              </a:defRPr>
            </a:lvl1pPr>
          </a:lstStyle>
          <a:p>
            <a:endParaRPr lang="nl-NL" dirty="0"/>
          </a:p>
        </p:txBody>
      </p:sp>
      <p:sp>
        <p:nvSpPr>
          <p:cNvPr id="7" name="Tijdelijke aanduiding voor dianummer 6"/>
          <p:cNvSpPr>
            <a:spLocks noGrp="1"/>
          </p:cNvSpPr>
          <p:nvPr>
            <p:ph type="sldNum" sz="quarter" idx="12"/>
          </p:nvPr>
        </p:nvSpPr>
        <p:spPr/>
        <p:txBody>
          <a:bodyPr/>
          <a:lstStyle>
            <a:lvl1pPr>
              <a:defRPr>
                <a:solidFill>
                  <a:schemeClr val="bg1"/>
                </a:solidFill>
              </a:defRPr>
            </a:lvl1pPr>
          </a:lstStyle>
          <a:p>
            <a:fld id="{0C893183-5A27-4493-8273-E869AD900CD4}" type="slidenum">
              <a:rPr lang="nl-NL" smtClean="0"/>
              <a:pPr/>
              <a:t>‹nr.›</a:t>
            </a:fld>
            <a:endParaRPr lang="nl-NL" dirty="0"/>
          </a:p>
        </p:txBody>
      </p:sp>
      <p:sp>
        <p:nvSpPr>
          <p:cNvPr id="8" name="subtitle"/>
          <p:cNvSpPr>
            <a:spLocks noGrp="1" noChangeArrowheads="1"/>
          </p:cNvSpPr>
          <p:nvPr>
            <p:ph type="subTitle" idx="1"/>
          </p:nvPr>
        </p:nvSpPr>
        <p:spPr>
          <a:xfrm>
            <a:off x="476249" y="3807986"/>
            <a:ext cx="4095750" cy="858074"/>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62000" tIns="90000" rIns="90018" bIns="46809">
            <a:normAutofit/>
          </a:bodyPr>
          <a:lstStyle>
            <a:lvl1pPr marL="0" indent="0" defTabSz="456101" eaLnBrk="0" hangingPunct="0">
              <a:buFont typeface="Arial" charset="0"/>
              <a:buNone/>
              <a:defRPr>
                <a:solidFill>
                  <a:schemeClr val="bg2"/>
                </a:solidFill>
                <a:latin typeface="+mn-lt"/>
              </a:defRPr>
            </a:lvl1pPr>
          </a:lstStyle>
          <a:p>
            <a:pPr lvl="0"/>
            <a:endParaRPr lang="nl-NL" altLang="nl-NL" noProof="0" dirty="0"/>
          </a:p>
        </p:txBody>
      </p:sp>
    </p:spTree>
    <p:extLst>
      <p:ext uri="{BB962C8B-B14F-4D97-AF65-F5344CB8AC3E}">
        <p14:creationId xmlns:p14="http://schemas.microsoft.com/office/powerpoint/2010/main" val="26455437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Grote tekst B">
    <p:spTree>
      <p:nvGrpSpPr>
        <p:cNvPr id="1" name=""/>
        <p:cNvGrpSpPr/>
        <p:nvPr/>
      </p:nvGrpSpPr>
      <p:grpSpPr>
        <a:xfrm>
          <a:off x="0" y="0"/>
          <a:ext cx="0" cy="0"/>
          <a:chOff x="0" y="0"/>
          <a:chExt cx="0" cy="0"/>
        </a:xfrm>
      </p:grpSpPr>
      <p:sp>
        <p:nvSpPr>
          <p:cNvPr id="2" name="Titel 1"/>
          <p:cNvSpPr>
            <a:spLocks noGrp="1"/>
          </p:cNvSpPr>
          <p:nvPr>
            <p:ph type="title"/>
          </p:nvPr>
        </p:nvSpPr>
        <p:spPr>
          <a:xfrm>
            <a:off x="476250" y="789385"/>
            <a:ext cx="8192692" cy="3018600"/>
          </a:xfrm>
        </p:spPr>
        <p:txBody>
          <a:bodyPr>
            <a:normAutofit/>
          </a:bodyPr>
          <a:lstStyle>
            <a:lvl1pPr>
              <a:lnSpc>
                <a:spcPct val="90000"/>
              </a:lnSpc>
              <a:defRPr sz="6000">
                <a:solidFill>
                  <a:schemeClr val="tx2"/>
                </a:solidFill>
              </a:defRPr>
            </a:lvl1pPr>
          </a:lstStyle>
          <a:p>
            <a:r>
              <a:rPr lang="nl-NL" dirty="0"/>
              <a:t>Klik om de stijl te bewerken</a:t>
            </a:r>
          </a:p>
        </p:txBody>
      </p:sp>
      <p:sp>
        <p:nvSpPr>
          <p:cNvPr id="5" name="Tijdelijke aanduiding voor datum 4"/>
          <p:cNvSpPr>
            <a:spLocks noGrp="1"/>
          </p:cNvSpPr>
          <p:nvPr>
            <p:ph type="dt" sz="half" idx="10"/>
          </p:nvPr>
        </p:nvSpPr>
        <p:spPr/>
        <p:txBody>
          <a:bodyPr/>
          <a:lstStyle>
            <a:lvl1pPr>
              <a:defRPr>
                <a:solidFill>
                  <a:schemeClr val="tx1"/>
                </a:solidFill>
              </a:defRPr>
            </a:lvl1pPr>
          </a:lstStyle>
          <a:p>
            <a:endParaRPr lang="nl-NL" dirty="0"/>
          </a:p>
        </p:txBody>
      </p:sp>
      <p:sp>
        <p:nvSpPr>
          <p:cNvPr id="6" name="Tijdelijke aanduiding voor voettekst 5"/>
          <p:cNvSpPr>
            <a:spLocks noGrp="1"/>
          </p:cNvSpPr>
          <p:nvPr>
            <p:ph type="ftr" sz="quarter" idx="11"/>
          </p:nvPr>
        </p:nvSpPr>
        <p:spPr/>
        <p:txBody>
          <a:bodyPr/>
          <a:lstStyle>
            <a:lvl1pPr>
              <a:defRPr>
                <a:solidFill>
                  <a:schemeClr val="tx1"/>
                </a:solidFill>
              </a:defRPr>
            </a:lvl1pPr>
          </a:lstStyle>
          <a:p>
            <a:endParaRPr lang="nl-NL" dirty="0"/>
          </a:p>
        </p:txBody>
      </p:sp>
      <p:sp>
        <p:nvSpPr>
          <p:cNvPr id="7" name="Tijdelijke aanduiding voor dianummer 6"/>
          <p:cNvSpPr>
            <a:spLocks noGrp="1"/>
          </p:cNvSpPr>
          <p:nvPr>
            <p:ph type="sldNum" sz="quarter" idx="12"/>
          </p:nvPr>
        </p:nvSpPr>
        <p:spPr/>
        <p:txBody>
          <a:bodyPr/>
          <a:lstStyle>
            <a:lvl1pPr>
              <a:defRPr>
                <a:solidFill>
                  <a:schemeClr val="tx1"/>
                </a:solidFill>
              </a:defRPr>
            </a:lvl1pPr>
          </a:lstStyle>
          <a:p>
            <a:fld id="{0C893183-5A27-4493-8273-E869AD900CD4}" type="slidenum">
              <a:rPr lang="nl-NL" smtClean="0"/>
              <a:pPr/>
              <a:t>‹nr.›</a:t>
            </a:fld>
            <a:endParaRPr lang="nl-NL" dirty="0"/>
          </a:p>
        </p:txBody>
      </p:sp>
      <p:sp>
        <p:nvSpPr>
          <p:cNvPr id="8" name="subtitle"/>
          <p:cNvSpPr>
            <a:spLocks noGrp="1" noChangeArrowheads="1"/>
          </p:cNvSpPr>
          <p:nvPr>
            <p:ph type="subTitle" idx="1"/>
          </p:nvPr>
        </p:nvSpPr>
        <p:spPr>
          <a:xfrm>
            <a:off x="476249" y="3807986"/>
            <a:ext cx="4095750" cy="858074"/>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62000" tIns="90000" rIns="90018" bIns="46809">
            <a:normAutofit/>
          </a:bodyPr>
          <a:lstStyle>
            <a:lvl1pPr marL="0" indent="0" defTabSz="456101" eaLnBrk="0" hangingPunct="0">
              <a:buFont typeface="Arial" charset="0"/>
              <a:buNone/>
              <a:defRPr>
                <a:solidFill>
                  <a:schemeClr val="tx1"/>
                </a:solidFill>
                <a:latin typeface="+mn-lt"/>
              </a:defRPr>
            </a:lvl1pPr>
          </a:lstStyle>
          <a:p>
            <a:pPr lvl="0"/>
            <a:endParaRPr lang="nl-NL" altLang="nl-NL" noProof="0" dirty="0"/>
          </a:p>
        </p:txBody>
      </p:sp>
    </p:spTree>
    <p:extLst>
      <p:ext uri="{BB962C8B-B14F-4D97-AF65-F5344CB8AC3E}">
        <p14:creationId xmlns:p14="http://schemas.microsoft.com/office/powerpoint/2010/main" val="276452931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ekstvlak A">
    <p:spTree>
      <p:nvGrpSpPr>
        <p:cNvPr id="1" name=""/>
        <p:cNvGrpSpPr/>
        <p:nvPr/>
      </p:nvGrpSpPr>
      <p:grpSpPr>
        <a:xfrm>
          <a:off x="0" y="0"/>
          <a:ext cx="0" cy="0"/>
          <a:chOff x="0" y="0"/>
          <a:chExt cx="0" cy="0"/>
        </a:xfrm>
      </p:grpSpPr>
      <p:sp>
        <p:nvSpPr>
          <p:cNvPr id="6" name="backdrop"/>
          <p:cNvSpPr/>
          <p:nvPr userDrawn="1"/>
        </p:nvSpPr>
        <p:spPr>
          <a:xfrm>
            <a:off x="4581995" y="0"/>
            <a:ext cx="4572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2" name="Titel 1"/>
          <p:cNvSpPr>
            <a:spLocks noGrp="1"/>
          </p:cNvSpPr>
          <p:nvPr>
            <p:ph type="title"/>
          </p:nvPr>
        </p:nvSpPr>
        <p:spPr>
          <a:xfrm>
            <a:off x="476250" y="1977629"/>
            <a:ext cx="3752849" cy="1188243"/>
          </a:xfrm>
        </p:spPr>
        <p:txBody>
          <a:bodyPr anchor="ctr" anchorCtr="0">
            <a:normAutofit/>
          </a:bodyPr>
          <a:lstStyle>
            <a:lvl1pPr algn="l">
              <a:defRPr sz="3000">
                <a:solidFill>
                  <a:schemeClr val="tx2"/>
                </a:solidFill>
              </a:defRPr>
            </a:lvl1pPr>
          </a:lstStyle>
          <a:p>
            <a:r>
              <a:rPr lang="nl-NL" dirty="0"/>
              <a:t>Klik om de stijl te bewerken</a:t>
            </a:r>
          </a:p>
        </p:txBody>
      </p:sp>
      <p:sp>
        <p:nvSpPr>
          <p:cNvPr id="3" name="Tijdelijke aanduiding voor datum 2"/>
          <p:cNvSpPr>
            <a:spLocks noGrp="1"/>
          </p:cNvSpPr>
          <p:nvPr>
            <p:ph type="dt" sz="half" idx="23"/>
          </p:nvPr>
        </p:nvSpPr>
        <p:spPr/>
        <p:txBody>
          <a:bodyPr/>
          <a:lstStyle/>
          <a:p>
            <a:endParaRPr lang="nl-NL"/>
          </a:p>
        </p:txBody>
      </p:sp>
      <p:sp>
        <p:nvSpPr>
          <p:cNvPr id="4" name="Tijdelijke aanduiding voor voettekst 3"/>
          <p:cNvSpPr>
            <a:spLocks noGrp="1"/>
          </p:cNvSpPr>
          <p:nvPr>
            <p:ph type="ftr" sz="quarter" idx="24"/>
          </p:nvPr>
        </p:nvSpPr>
        <p:spPr/>
        <p:txBody>
          <a:bodyPr/>
          <a:lstStyle/>
          <a:p>
            <a:endParaRPr lang="nl-NL" dirty="0"/>
          </a:p>
        </p:txBody>
      </p:sp>
      <p:sp>
        <p:nvSpPr>
          <p:cNvPr id="5" name="Tijdelijke aanduiding voor dianummer 4"/>
          <p:cNvSpPr>
            <a:spLocks noGrp="1"/>
          </p:cNvSpPr>
          <p:nvPr>
            <p:ph type="sldNum" sz="quarter" idx="25"/>
          </p:nvPr>
        </p:nvSpPr>
        <p:spPr/>
        <p:txBody>
          <a:bodyPr/>
          <a:lstStyle>
            <a:lvl1pPr>
              <a:defRPr>
                <a:solidFill>
                  <a:schemeClr val="bg1"/>
                </a:solidFill>
              </a:defRPr>
            </a:lvl1pPr>
          </a:lstStyle>
          <a:p>
            <a:fld id="{0C893183-5A27-4493-8273-E869AD900CD4}" type="slidenum">
              <a:rPr lang="nl-NL" smtClean="0"/>
              <a:pPr/>
              <a:t>‹nr.›</a:t>
            </a:fld>
            <a:endParaRPr lang="nl-NL" dirty="0"/>
          </a:p>
        </p:txBody>
      </p:sp>
      <p:sp>
        <p:nvSpPr>
          <p:cNvPr id="8" name="Tijdelijke aanduiding voor tekst 7"/>
          <p:cNvSpPr>
            <a:spLocks noGrp="1"/>
          </p:cNvSpPr>
          <p:nvPr>
            <p:ph type="body" sz="quarter" idx="26"/>
          </p:nvPr>
        </p:nvSpPr>
        <p:spPr>
          <a:xfrm>
            <a:off x="4915942" y="800100"/>
            <a:ext cx="3752999" cy="3865960"/>
          </a:xfrm>
        </p:spPr>
        <p:txBody>
          <a:bodyPr anchor="ct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pic>
        <p:nvPicPr>
          <p:cNvPr id="9" name="minjus_heade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1337310"/>
          </a:xfrm>
          <a:prstGeom prst="rect">
            <a:avLst/>
          </a:prstGeom>
        </p:spPr>
      </p:pic>
    </p:spTree>
    <p:extLst>
      <p:ext uri="{BB962C8B-B14F-4D97-AF65-F5344CB8AC3E}">
        <p14:creationId xmlns:p14="http://schemas.microsoft.com/office/powerpoint/2010/main" val="147573158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ekstvlak B">
    <p:spTree>
      <p:nvGrpSpPr>
        <p:cNvPr id="1" name=""/>
        <p:cNvGrpSpPr/>
        <p:nvPr/>
      </p:nvGrpSpPr>
      <p:grpSpPr>
        <a:xfrm>
          <a:off x="0" y="0"/>
          <a:ext cx="0" cy="0"/>
          <a:chOff x="0" y="0"/>
          <a:chExt cx="0" cy="0"/>
        </a:xfrm>
      </p:grpSpPr>
      <p:sp>
        <p:nvSpPr>
          <p:cNvPr id="6" name="backdrop"/>
          <p:cNvSpPr/>
          <p:nvPr userDrawn="1"/>
        </p:nvSpPr>
        <p:spPr>
          <a:xfrm>
            <a:off x="0" y="0"/>
            <a:ext cx="4572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2" name="Titel 1"/>
          <p:cNvSpPr>
            <a:spLocks noGrp="1"/>
          </p:cNvSpPr>
          <p:nvPr>
            <p:ph type="title"/>
          </p:nvPr>
        </p:nvSpPr>
        <p:spPr>
          <a:xfrm>
            <a:off x="476250" y="1977629"/>
            <a:ext cx="3752849" cy="1188243"/>
          </a:xfrm>
        </p:spPr>
        <p:txBody>
          <a:bodyPr anchor="ctr" anchorCtr="0">
            <a:normAutofit/>
          </a:bodyPr>
          <a:lstStyle>
            <a:lvl1pPr algn="l">
              <a:defRPr sz="3000">
                <a:solidFill>
                  <a:schemeClr val="bg1"/>
                </a:solidFill>
              </a:defRPr>
            </a:lvl1pPr>
          </a:lstStyle>
          <a:p>
            <a:r>
              <a:rPr lang="nl-NL" dirty="0"/>
              <a:t>Klik om de stijl te bewerken</a:t>
            </a:r>
          </a:p>
        </p:txBody>
      </p:sp>
      <p:sp>
        <p:nvSpPr>
          <p:cNvPr id="3" name="Tijdelijke aanduiding voor datum 2"/>
          <p:cNvSpPr>
            <a:spLocks noGrp="1"/>
          </p:cNvSpPr>
          <p:nvPr>
            <p:ph type="dt" sz="half" idx="23"/>
          </p:nvPr>
        </p:nvSpPr>
        <p:spPr/>
        <p:txBody>
          <a:bodyPr/>
          <a:lstStyle>
            <a:lvl1pPr>
              <a:defRPr>
                <a:solidFill>
                  <a:schemeClr val="bg1"/>
                </a:solidFill>
              </a:defRPr>
            </a:lvl1pPr>
          </a:lstStyle>
          <a:p>
            <a:endParaRPr lang="nl-NL" dirty="0"/>
          </a:p>
        </p:txBody>
      </p:sp>
      <p:sp>
        <p:nvSpPr>
          <p:cNvPr id="4" name="Tijdelijke aanduiding voor voettekst 3"/>
          <p:cNvSpPr>
            <a:spLocks noGrp="1"/>
          </p:cNvSpPr>
          <p:nvPr>
            <p:ph type="ftr" sz="quarter" idx="24"/>
          </p:nvPr>
        </p:nvSpPr>
        <p:spPr/>
        <p:txBody>
          <a:bodyPr/>
          <a:lstStyle>
            <a:lvl1pPr>
              <a:defRPr>
                <a:solidFill>
                  <a:schemeClr val="bg1"/>
                </a:solidFill>
              </a:defRPr>
            </a:lvl1pPr>
          </a:lstStyle>
          <a:p>
            <a:endParaRPr lang="nl-NL" dirty="0"/>
          </a:p>
        </p:txBody>
      </p:sp>
      <p:sp>
        <p:nvSpPr>
          <p:cNvPr id="5" name="Tijdelijke aanduiding voor dianummer 4"/>
          <p:cNvSpPr>
            <a:spLocks noGrp="1"/>
          </p:cNvSpPr>
          <p:nvPr>
            <p:ph type="sldNum" sz="quarter" idx="25"/>
          </p:nvPr>
        </p:nvSpPr>
        <p:spPr/>
        <p:txBody>
          <a:bodyPr/>
          <a:lstStyle/>
          <a:p>
            <a:fld id="{0C893183-5A27-4493-8273-E869AD900CD4}" type="slidenum">
              <a:rPr lang="nl-NL" smtClean="0"/>
              <a:pPr/>
              <a:t>‹nr.›</a:t>
            </a:fld>
            <a:endParaRPr lang="nl-NL" dirty="0"/>
          </a:p>
        </p:txBody>
      </p:sp>
      <p:sp>
        <p:nvSpPr>
          <p:cNvPr id="8" name="Tijdelijke aanduiding voor tekst 7"/>
          <p:cNvSpPr>
            <a:spLocks noGrp="1"/>
          </p:cNvSpPr>
          <p:nvPr>
            <p:ph type="body" sz="quarter" idx="26"/>
          </p:nvPr>
        </p:nvSpPr>
        <p:spPr>
          <a:xfrm>
            <a:off x="4915942" y="800100"/>
            <a:ext cx="3752999" cy="3865960"/>
          </a:xfrm>
        </p:spPr>
        <p:txBody>
          <a:bodyPr anchor="ctr"/>
          <a:lstStyle>
            <a:lvl1pPr>
              <a:buClr>
                <a:schemeClr val="tx2"/>
              </a:buClr>
              <a:defRPr>
                <a:solidFill>
                  <a:schemeClr val="tx1"/>
                </a:solidFill>
              </a:defRPr>
            </a:lvl1pPr>
            <a:lvl2pPr>
              <a:buClr>
                <a:schemeClr val="tx2"/>
              </a:buClr>
              <a:defRPr>
                <a:solidFill>
                  <a:schemeClr val="tx1"/>
                </a:solidFill>
              </a:defRPr>
            </a:lvl2pPr>
            <a:lvl3pPr>
              <a:buClr>
                <a:schemeClr val="tx2"/>
              </a:buClr>
              <a:defRPr>
                <a:solidFill>
                  <a:schemeClr val="tx1"/>
                </a:solidFill>
              </a:defRPr>
            </a:lvl3pPr>
            <a:lvl4pPr>
              <a:buClr>
                <a:schemeClr val="tx2"/>
              </a:buClr>
              <a:defRPr>
                <a:solidFill>
                  <a:schemeClr val="tx1"/>
                </a:solidFill>
              </a:defRPr>
            </a:lvl4pPr>
            <a:lvl5pPr>
              <a:buClr>
                <a:schemeClr val="tx2"/>
              </a:buClr>
              <a:defRPr>
                <a:solidFill>
                  <a:schemeClr val="tx2"/>
                </a:solidFill>
              </a:defRPr>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pic>
        <p:nvPicPr>
          <p:cNvPr id="9" name="minjus_heade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1337310"/>
          </a:xfrm>
          <a:prstGeom prst="rect">
            <a:avLst/>
          </a:prstGeom>
        </p:spPr>
      </p:pic>
    </p:spTree>
    <p:extLst>
      <p:ext uri="{BB962C8B-B14F-4D97-AF65-F5344CB8AC3E}">
        <p14:creationId xmlns:p14="http://schemas.microsoft.com/office/powerpoint/2010/main" val="63605411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Afbeelding met bijschrift">
    <p:spTree>
      <p:nvGrpSpPr>
        <p:cNvPr id="1" name=""/>
        <p:cNvGrpSpPr/>
        <p:nvPr/>
      </p:nvGrpSpPr>
      <p:grpSpPr>
        <a:xfrm>
          <a:off x="0" y="0"/>
          <a:ext cx="0" cy="0"/>
          <a:chOff x="0" y="0"/>
          <a:chExt cx="0" cy="0"/>
        </a:xfrm>
      </p:grpSpPr>
      <p:sp>
        <p:nvSpPr>
          <p:cNvPr id="9" name="Tijdelijke aanduiding voor afbeelding 8"/>
          <p:cNvSpPr>
            <a:spLocks noGrp="1"/>
          </p:cNvSpPr>
          <p:nvPr>
            <p:ph type="pic" sz="quarter" idx="13" hasCustomPrompt="1"/>
          </p:nvPr>
        </p:nvSpPr>
        <p:spPr>
          <a:xfrm>
            <a:off x="4572000" y="0"/>
            <a:ext cx="4572000" cy="5143500"/>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5" fmla="*/ 236855 w 6096000"/>
              <a:gd name="connsiteY5" fmla="*/ 701993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5" fmla="*/ 236855 w 6096000"/>
              <a:gd name="connsiteY5" fmla="*/ 701993 h 6858000"/>
              <a:gd name="connsiteX6" fmla="*/ 236855 w 6096000"/>
              <a:gd name="connsiteY6"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5" fmla="*/ 236855 w 6096000"/>
              <a:gd name="connsiteY5" fmla="*/ 701993 h 6858000"/>
              <a:gd name="connsiteX6" fmla="*/ 236855 w 6096000"/>
              <a:gd name="connsiteY6" fmla="*/ 0 h 6858000"/>
              <a:gd name="connsiteX7" fmla="*/ 6096000 w 6096000"/>
              <a:gd name="connsiteY7"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96000" h="6858000">
                <a:moveTo>
                  <a:pt x="6096000" y="0"/>
                </a:moveTo>
                <a:lnTo>
                  <a:pt x="6096000" y="6858000"/>
                </a:lnTo>
                <a:lnTo>
                  <a:pt x="0" y="6858000"/>
                </a:lnTo>
                <a:lnTo>
                  <a:pt x="0" y="0"/>
                </a:lnTo>
                <a:lnTo>
                  <a:pt x="0" y="701993"/>
                </a:lnTo>
                <a:lnTo>
                  <a:pt x="236855" y="701993"/>
                </a:lnTo>
                <a:lnTo>
                  <a:pt x="236855" y="0"/>
                </a:lnTo>
                <a:lnTo>
                  <a:pt x="6096000" y="0"/>
                </a:lnTo>
                <a:close/>
              </a:path>
            </a:pathLst>
          </a:custGeom>
          <a:solidFill>
            <a:schemeClr val="bg1">
              <a:lumMod val="85000"/>
            </a:schemeClr>
          </a:solidFill>
        </p:spPr>
        <p:txBody>
          <a:bodyPr anchor="ctr"/>
          <a:lstStyle>
            <a:lvl1pPr algn="ctr">
              <a:defRPr/>
            </a:lvl1pPr>
          </a:lstStyle>
          <a:p>
            <a:r>
              <a:rPr lang="nl-NL" dirty="0"/>
              <a:t>Sleep de afbeelding naar de tijdelijke aanduiding of klik op het pictogram als u een afbeelding wilt toevoegen</a:t>
            </a:r>
          </a:p>
        </p:txBody>
      </p:sp>
      <p:sp>
        <p:nvSpPr>
          <p:cNvPr id="2" name="Titel 1"/>
          <p:cNvSpPr>
            <a:spLocks noGrp="1"/>
          </p:cNvSpPr>
          <p:nvPr>
            <p:ph type="title"/>
          </p:nvPr>
        </p:nvSpPr>
        <p:spPr>
          <a:xfrm>
            <a:off x="476250" y="789385"/>
            <a:ext cx="3752850" cy="711035"/>
          </a:xfrm>
        </p:spPr>
        <p:txBody>
          <a:bodyPr anchor="b" anchorCtr="0">
            <a:normAutofit/>
          </a:bodyPr>
          <a:lstStyle>
            <a:lvl1pPr algn="l">
              <a:defRPr sz="2700" b="0"/>
            </a:lvl1pPr>
          </a:lstStyle>
          <a:p>
            <a:r>
              <a:rPr lang="nl-NL" dirty="0"/>
              <a:t>Klik om de stijl te bewerken</a:t>
            </a:r>
          </a:p>
        </p:txBody>
      </p:sp>
      <p:sp>
        <p:nvSpPr>
          <p:cNvPr id="4" name="Tijdelijke aanduiding voor tekst 3"/>
          <p:cNvSpPr>
            <a:spLocks noGrp="1"/>
          </p:cNvSpPr>
          <p:nvPr>
            <p:ph type="body" sz="half" idx="2"/>
          </p:nvPr>
        </p:nvSpPr>
        <p:spPr>
          <a:xfrm>
            <a:off x="476250" y="2570560"/>
            <a:ext cx="3752850" cy="2095499"/>
          </a:xfrm>
          <a:prstGeom prst="rect">
            <a:avLst/>
          </a:prstGeom>
        </p:spPr>
        <p:txBody>
          <a:bodyPr>
            <a:normAutofit/>
          </a:bodyPr>
          <a:lstStyle>
            <a:lvl1pPr marL="0" indent="0">
              <a:buNone/>
              <a:defRPr sz="1500"/>
            </a:lvl1pPr>
            <a:lvl2pPr marL="342968" indent="0">
              <a:buNone/>
              <a:defRPr sz="900"/>
            </a:lvl2pPr>
            <a:lvl3pPr marL="685937" indent="0">
              <a:buNone/>
              <a:defRPr sz="750"/>
            </a:lvl3pPr>
            <a:lvl4pPr marL="1028906" indent="0">
              <a:buNone/>
              <a:defRPr sz="675"/>
            </a:lvl4pPr>
            <a:lvl5pPr marL="1371875" indent="0">
              <a:buNone/>
              <a:defRPr sz="675"/>
            </a:lvl5pPr>
            <a:lvl6pPr marL="1714843" indent="0">
              <a:buNone/>
              <a:defRPr sz="675"/>
            </a:lvl6pPr>
            <a:lvl7pPr marL="2057812" indent="0">
              <a:buNone/>
              <a:defRPr sz="675"/>
            </a:lvl7pPr>
            <a:lvl8pPr marL="2400780" indent="0">
              <a:buNone/>
              <a:defRPr sz="675"/>
            </a:lvl8pPr>
            <a:lvl9pPr marL="2743749" indent="0">
              <a:buNone/>
              <a:defRPr sz="675"/>
            </a:lvl9pPr>
          </a:lstStyle>
          <a:p>
            <a:pPr lvl="0"/>
            <a:r>
              <a:rPr lang="nl-NL" dirty="0"/>
              <a:t>Klik om de modelstijlen te bewerken</a:t>
            </a:r>
          </a:p>
        </p:txBody>
      </p:sp>
      <p:sp>
        <p:nvSpPr>
          <p:cNvPr id="5" name="Tijdelijke aanduiding voor datum 4"/>
          <p:cNvSpPr>
            <a:spLocks noGrp="1"/>
          </p:cNvSpPr>
          <p:nvPr>
            <p:ph type="dt" sz="half" idx="10"/>
          </p:nvPr>
        </p:nvSpPr>
        <p:spPr/>
        <p:txBody>
          <a:bodyPr/>
          <a:lstStyle/>
          <a:p>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0C893183-5A27-4493-8273-E869AD900CD4}" type="slidenum">
              <a:rPr lang="nl-NL" smtClean="0"/>
              <a:pPr/>
              <a:t>‹nr.›</a:t>
            </a:fld>
            <a:endParaRPr lang="nl-NL" dirty="0"/>
          </a:p>
        </p:txBody>
      </p:sp>
    </p:spTree>
    <p:extLst>
      <p:ext uri="{BB962C8B-B14F-4D97-AF65-F5344CB8AC3E}">
        <p14:creationId xmlns:p14="http://schemas.microsoft.com/office/powerpoint/2010/main" val="242075100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Afbeelding verticaal kleur">
    <p:bg>
      <p:bgPr>
        <a:solidFill>
          <a:schemeClr val="tx2"/>
        </a:solidFill>
        <a:effectLst/>
      </p:bgPr>
    </p:bg>
    <p:spTree>
      <p:nvGrpSpPr>
        <p:cNvPr id="1" name=""/>
        <p:cNvGrpSpPr/>
        <p:nvPr/>
      </p:nvGrpSpPr>
      <p:grpSpPr>
        <a:xfrm>
          <a:off x="0" y="0"/>
          <a:ext cx="0" cy="0"/>
          <a:chOff x="0" y="0"/>
          <a:chExt cx="0" cy="0"/>
        </a:xfrm>
      </p:grpSpPr>
      <p:sp>
        <p:nvSpPr>
          <p:cNvPr id="9" name="Tijdelijke aanduiding voor afbeelding 8"/>
          <p:cNvSpPr>
            <a:spLocks noGrp="1"/>
          </p:cNvSpPr>
          <p:nvPr>
            <p:ph type="pic" sz="quarter" idx="13" hasCustomPrompt="1"/>
          </p:nvPr>
        </p:nvSpPr>
        <p:spPr>
          <a:xfrm>
            <a:off x="4572000" y="0"/>
            <a:ext cx="4572000" cy="5143500"/>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5" fmla="*/ 236855 w 6096000"/>
              <a:gd name="connsiteY5" fmla="*/ 701993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5" fmla="*/ 236855 w 6096000"/>
              <a:gd name="connsiteY5" fmla="*/ 701993 h 6858000"/>
              <a:gd name="connsiteX6" fmla="*/ 236855 w 6096000"/>
              <a:gd name="connsiteY6"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5" fmla="*/ 236855 w 6096000"/>
              <a:gd name="connsiteY5" fmla="*/ 701993 h 6858000"/>
              <a:gd name="connsiteX6" fmla="*/ 236855 w 6096000"/>
              <a:gd name="connsiteY6" fmla="*/ 0 h 6858000"/>
              <a:gd name="connsiteX7" fmla="*/ 6096000 w 6096000"/>
              <a:gd name="connsiteY7"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96000" h="6858000">
                <a:moveTo>
                  <a:pt x="6096000" y="0"/>
                </a:moveTo>
                <a:lnTo>
                  <a:pt x="6096000" y="6858000"/>
                </a:lnTo>
                <a:lnTo>
                  <a:pt x="0" y="6858000"/>
                </a:lnTo>
                <a:lnTo>
                  <a:pt x="0" y="0"/>
                </a:lnTo>
                <a:lnTo>
                  <a:pt x="0" y="701993"/>
                </a:lnTo>
                <a:lnTo>
                  <a:pt x="236855" y="701993"/>
                </a:lnTo>
                <a:lnTo>
                  <a:pt x="236855" y="0"/>
                </a:lnTo>
                <a:lnTo>
                  <a:pt x="6096000" y="0"/>
                </a:lnTo>
                <a:close/>
              </a:path>
            </a:pathLst>
          </a:custGeom>
          <a:solidFill>
            <a:schemeClr val="bg1">
              <a:lumMod val="85000"/>
            </a:schemeClr>
          </a:solidFill>
        </p:spPr>
        <p:txBody>
          <a:bodyPr anchor="ctr"/>
          <a:lstStyle>
            <a:lvl1pPr algn="ctr">
              <a:defRPr/>
            </a:lvl1pPr>
          </a:lstStyle>
          <a:p>
            <a:r>
              <a:rPr lang="nl-NL" dirty="0"/>
              <a:t>Sleep de afbeelding naar de tijdelijke aanduiding of klik op het pictogram als u een afbeelding wilt toevoegen</a:t>
            </a:r>
          </a:p>
        </p:txBody>
      </p:sp>
      <p:sp>
        <p:nvSpPr>
          <p:cNvPr id="2" name="Titel 1"/>
          <p:cNvSpPr>
            <a:spLocks noGrp="1"/>
          </p:cNvSpPr>
          <p:nvPr>
            <p:ph type="title"/>
          </p:nvPr>
        </p:nvSpPr>
        <p:spPr>
          <a:xfrm>
            <a:off x="475654" y="788401"/>
            <a:ext cx="3753446" cy="711035"/>
          </a:xfrm>
        </p:spPr>
        <p:txBody>
          <a:bodyPr anchor="b" anchorCtr="0">
            <a:normAutofit/>
          </a:bodyPr>
          <a:lstStyle>
            <a:lvl1pPr algn="l">
              <a:defRPr sz="2700" b="0">
                <a:solidFill>
                  <a:schemeClr val="bg1"/>
                </a:solidFill>
              </a:defRPr>
            </a:lvl1pPr>
          </a:lstStyle>
          <a:p>
            <a:r>
              <a:rPr lang="nl-NL" dirty="0"/>
              <a:t>Klik om de stijl te bewerken</a:t>
            </a:r>
          </a:p>
        </p:txBody>
      </p:sp>
      <p:sp>
        <p:nvSpPr>
          <p:cNvPr id="5" name="Tijdelijke aanduiding voor datum 4"/>
          <p:cNvSpPr>
            <a:spLocks noGrp="1"/>
          </p:cNvSpPr>
          <p:nvPr>
            <p:ph type="dt" sz="half" idx="10"/>
          </p:nvPr>
        </p:nvSpPr>
        <p:spPr/>
        <p:txBody>
          <a:bodyPr/>
          <a:lstStyle>
            <a:lvl1pPr>
              <a:defRPr>
                <a:solidFill>
                  <a:schemeClr val="bg1"/>
                </a:solidFill>
              </a:defRPr>
            </a:lvl1pPr>
          </a:lstStyle>
          <a:p>
            <a:endParaRPr lang="nl-NL" dirty="0"/>
          </a:p>
        </p:txBody>
      </p:sp>
      <p:sp>
        <p:nvSpPr>
          <p:cNvPr id="6" name="Tijdelijke aanduiding voor voettekst 5"/>
          <p:cNvSpPr>
            <a:spLocks noGrp="1"/>
          </p:cNvSpPr>
          <p:nvPr>
            <p:ph type="ftr" sz="quarter" idx="11"/>
          </p:nvPr>
        </p:nvSpPr>
        <p:spPr/>
        <p:txBody>
          <a:bodyPr/>
          <a:lstStyle>
            <a:lvl1pPr>
              <a:defRPr>
                <a:solidFill>
                  <a:schemeClr val="bg1"/>
                </a:solidFill>
              </a:defRPr>
            </a:lvl1pPr>
          </a:lstStyle>
          <a:p>
            <a:endParaRPr lang="nl-NL" dirty="0"/>
          </a:p>
        </p:txBody>
      </p:sp>
      <p:sp>
        <p:nvSpPr>
          <p:cNvPr id="7" name="Tijdelijke aanduiding voor dianummer 6"/>
          <p:cNvSpPr>
            <a:spLocks noGrp="1"/>
          </p:cNvSpPr>
          <p:nvPr>
            <p:ph type="sldNum" sz="quarter" idx="12"/>
          </p:nvPr>
        </p:nvSpPr>
        <p:spPr/>
        <p:txBody>
          <a:bodyPr/>
          <a:lstStyle/>
          <a:p>
            <a:fld id="{0C893183-5A27-4493-8273-E869AD900CD4}" type="slidenum">
              <a:rPr lang="nl-NL" smtClean="0"/>
              <a:pPr/>
              <a:t>‹nr.›</a:t>
            </a:fld>
            <a:endParaRPr lang="nl-NL" dirty="0"/>
          </a:p>
        </p:txBody>
      </p:sp>
      <p:sp>
        <p:nvSpPr>
          <p:cNvPr id="11" name="Tijdelijke aanduiding voor tekst 7"/>
          <p:cNvSpPr>
            <a:spLocks noGrp="1"/>
          </p:cNvSpPr>
          <p:nvPr>
            <p:ph type="body" sz="quarter" idx="26"/>
          </p:nvPr>
        </p:nvSpPr>
        <p:spPr>
          <a:xfrm>
            <a:off x="476249" y="1717200"/>
            <a:ext cx="3754041" cy="2951560"/>
          </a:xfrm>
        </p:spPr>
        <p:txBody>
          <a:bodyPr anchor="t"/>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227626660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Afbeelding verticaal wit">
    <p:spTree>
      <p:nvGrpSpPr>
        <p:cNvPr id="1" name=""/>
        <p:cNvGrpSpPr/>
        <p:nvPr/>
      </p:nvGrpSpPr>
      <p:grpSpPr>
        <a:xfrm>
          <a:off x="0" y="0"/>
          <a:ext cx="0" cy="0"/>
          <a:chOff x="0" y="0"/>
          <a:chExt cx="0" cy="0"/>
        </a:xfrm>
      </p:grpSpPr>
      <p:sp>
        <p:nvSpPr>
          <p:cNvPr id="9" name="Tijdelijke aanduiding voor afbeelding 8"/>
          <p:cNvSpPr>
            <a:spLocks noGrp="1"/>
          </p:cNvSpPr>
          <p:nvPr>
            <p:ph type="pic" sz="quarter" idx="13" hasCustomPrompt="1"/>
          </p:nvPr>
        </p:nvSpPr>
        <p:spPr>
          <a:xfrm>
            <a:off x="4572000" y="0"/>
            <a:ext cx="4572000" cy="5143500"/>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5" fmla="*/ 236855 w 6096000"/>
              <a:gd name="connsiteY5" fmla="*/ 701993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5" fmla="*/ 236855 w 6096000"/>
              <a:gd name="connsiteY5" fmla="*/ 701993 h 6858000"/>
              <a:gd name="connsiteX6" fmla="*/ 236855 w 6096000"/>
              <a:gd name="connsiteY6" fmla="*/ 0 h 6858000"/>
              <a:gd name="connsiteX0" fmla="*/ 6096000 w 6096000"/>
              <a:gd name="connsiteY0" fmla="*/ 0 h 6858000"/>
              <a:gd name="connsiteX1" fmla="*/ 6096000 w 6096000"/>
              <a:gd name="connsiteY1" fmla="*/ 6858000 h 6858000"/>
              <a:gd name="connsiteX2" fmla="*/ 0 w 6096000"/>
              <a:gd name="connsiteY2" fmla="*/ 6858000 h 6858000"/>
              <a:gd name="connsiteX3" fmla="*/ 0 w 6096000"/>
              <a:gd name="connsiteY3" fmla="*/ 0 h 6858000"/>
              <a:gd name="connsiteX4" fmla="*/ 0 w 6096000"/>
              <a:gd name="connsiteY4" fmla="*/ 701993 h 6858000"/>
              <a:gd name="connsiteX5" fmla="*/ 236855 w 6096000"/>
              <a:gd name="connsiteY5" fmla="*/ 701993 h 6858000"/>
              <a:gd name="connsiteX6" fmla="*/ 236855 w 6096000"/>
              <a:gd name="connsiteY6" fmla="*/ 0 h 6858000"/>
              <a:gd name="connsiteX7" fmla="*/ 6096000 w 6096000"/>
              <a:gd name="connsiteY7"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96000" h="6858000">
                <a:moveTo>
                  <a:pt x="6096000" y="0"/>
                </a:moveTo>
                <a:lnTo>
                  <a:pt x="6096000" y="6858000"/>
                </a:lnTo>
                <a:lnTo>
                  <a:pt x="0" y="6858000"/>
                </a:lnTo>
                <a:lnTo>
                  <a:pt x="0" y="0"/>
                </a:lnTo>
                <a:lnTo>
                  <a:pt x="0" y="701993"/>
                </a:lnTo>
                <a:lnTo>
                  <a:pt x="236855" y="701993"/>
                </a:lnTo>
                <a:lnTo>
                  <a:pt x="236855" y="0"/>
                </a:lnTo>
                <a:lnTo>
                  <a:pt x="6096000" y="0"/>
                </a:lnTo>
                <a:close/>
              </a:path>
            </a:pathLst>
          </a:custGeom>
          <a:solidFill>
            <a:schemeClr val="bg1">
              <a:lumMod val="85000"/>
            </a:schemeClr>
          </a:solidFill>
        </p:spPr>
        <p:txBody>
          <a:bodyPr anchor="ctr"/>
          <a:lstStyle>
            <a:lvl1pPr algn="ctr">
              <a:defRPr/>
            </a:lvl1pPr>
          </a:lstStyle>
          <a:p>
            <a:r>
              <a:rPr lang="nl-NL" dirty="0"/>
              <a:t>Sleep de afbeelding naar de tijdelijke aanduiding of klik op het pictogram als u een afbeelding wilt toevoegen</a:t>
            </a:r>
          </a:p>
        </p:txBody>
      </p:sp>
      <p:sp>
        <p:nvSpPr>
          <p:cNvPr id="2" name="Titel 1"/>
          <p:cNvSpPr>
            <a:spLocks noGrp="1"/>
          </p:cNvSpPr>
          <p:nvPr>
            <p:ph type="title"/>
          </p:nvPr>
        </p:nvSpPr>
        <p:spPr>
          <a:xfrm>
            <a:off x="475654" y="788401"/>
            <a:ext cx="3753446" cy="711035"/>
          </a:xfrm>
        </p:spPr>
        <p:txBody>
          <a:bodyPr anchor="b" anchorCtr="0">
            <a:normAutofit/>
          </a:bodyPr>
          <a:lstStyle>
            <a:lvl1pPr algn="l">
              <a:defRPr sz="2700" b="0">
                <a:solidFill>
                  <a:schemeClr val="tx2"/>
                </a:solidFill>
              </a:defRPr>
            </a:lvl1pPr>
          </a:lstStyle>
          <a:p>
            <a:r>
              <a:rPr lang="nl-NL" dirty="0"/>
              <a:t>Klik om de stijl te bewerken</a:t>
            </a:r>
          </a:p>
        </p:txBody>
      </p:sp>
      <p:sp>
        <p:nvSpPr>
          <p:cNvPr id="5" name="Tijdelijke aanduiding voor datum 4"/>
          <p:cNvSpPr>
            <a:spLocks noGrp="1"/>
          </p:cNvSpPr>
          <p:nvPr>
            <p:ph type="dt" sz="half" idx="10"/>
          </p:nvPr>
        </p:nvSpPr>
        <p:spPr/>
        <p:txBody>
          <a:bodyPr/>
          <a:lstStyle/>
          <a:p>
            <a:endParaRPr lang="nl-NL" dirty="0"/>
          </a:p>
        </p:txBody>
      </p:sp>
      <p:sp>
        <p:nvSpPr>
          <p:cNvPr id="6" name="Tijdelijke aanduiding voor voettekst 5"/>
          <p:cNvSpPr>
            <a:spLocks noGrp="1"/>
          </p:cNvSpPr>
          <p:nvPr>
            <p:ph type="ftr" sz="quarter" idx="11"/>
          </p:nvPr>
        </p:nvSpPr>
        <p:spPr/>
        <p:txBody>
          <a:bodyPr/>
          <a:lstStyle/>
          <a:p>
            <a:endParaRPr lang="nl-NL" dirty="0"/>
          </a:p>
        </p:txBody>
      </p:sp>
      <p:sp>
        <p:nvSpPr>
          <p:cNvPr id="7" name="Tijdelijke aanduiding voor dianummer 6"/>
          <p:cNvSpPr>
            <a:spLocks noGrp="1"/>
          </p:cNvSpPr>
          <p:nvPr>
            <p:ph type="sldNum" sz="quarter" idx="12"/>
          </p:nvPr>
        </p:nvSpPr>
        <p:spPr/>
        <p:txBody>
          <a:bodyPr/>
          <a:lstStyle/>
          <a:p>
            <a:fld id="{0C893183-5A27-4493-8273-E869AD900CD4}" type="slidenum">
              <a:rPr lang="nl-NL" smtClean="0"/>
              <a:pPr/>
              <a:t>‹nr.›</a:t>
            </a:fld>
            <a:endParaRPr lang="nl-NL" dirty="0"/>
          </a:p>
        </p:txBody>
      </p:sp>
      <p:sp>
        <p:nvSpPr>
          <p:cNvPr id="11" name="Tijdelijke aanduiding voor tekst 7"/>
          <p:cNvSpPr>
            <a:spLocks noGrp="1"/>
          </p:cNvSpPr>
          <p:nvPr>
            <p:ph type="body" sz="quarter" idx="26"/>
          </p:nvPr>
        </p:nvSpPr>
        <p:spPr>
          <a:xfrm>
            <a:off x="476249" y="1717200"/>
            <a:ext cx="3754041" cy="2951560"/>
          </a:xfrm>
        </p:spPr>
        <p:txBody>
          <a:bodyPr anchor="t"/>
          <a:lstStyle>
            <a:lvl1pPr>
              <a:buClr>
                <a:schemeClr val="tx2"/>
              </a:buClr>
              <a:defRPr>
                <a:solidFill>
                  <a:schemeClr val="tx1"/>
                </a:solidFill>
              </a:defRPr>
            </a:lvl1pPr>
            <a:lvl2pPr>
              <a:buClr>
                <a:schemeClr val="tx2"/>
              </a:buClr>
              <a:defRPr>
                <a:solidFill>
                  <a:schemeClr val="tx1"/>
                </a:solidFill>
              </a:defRPr>
            </a:lvl2pPr>
            <a:lvl3pPr>
              <a:buClr>
                <a:schemeClr val="tx2"/>
              </a:buClr>
              <a:defRPr>
                <a:solidFill>
                  <a:schemeClr val="tx1"/>
                </a:solidFill>
              </a:defRPr>
            </a:lvl3pPr>
            <a:lvl4pPr>
              <a:buClr>
                <a:schemeClr val="tx2"/>
              </a:buClr>
              <a:defRPr>
                <a:solidFill>
                  <a:schemeClr val="tx1"/>
                </a:solidFill>
              </a:defRPr>
            </a:lvl4pPr>
            <a:lvl5pPr>
              <a:buClr>
                <a:schemeClr val="tx2"/>
              </a:buClr>
              <a:defRPr>
                <a:solidFill>
                  <a:schemeClr val="tx2"/>
                </a:solidFill>
              </a:defRPr>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230512874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Afbeelding horizontaal kleur">
    <p:bg>
      <p:bgPr>
        <a:solidFill>
          <a:schemeClr val="tx2"/>
        </a:solidFill>
        <a:effectLst/>
      </p:bgPr>
    </p:bg>
    <p:spTree>
      <p:nvGrpSpPr>
        <p:cNvPr id="1" name=""/>
        <p:cNvGrpSpPr/>
        <p:nvPr/>
      </p:nvGrpSpPr>
      <p:grpSpPr>
        <a:xfrm>
          <a:off x="0" y="0"/>
          <a:ext cx="0" cy="0"/>
          <a:chOff x="0" y="0"/>
          <a:chExt cx="0" cy="0"/>
        </a:xfrm>
      </p:grpSpPr>
      <p:sp>
        <p:nvSpPr>
          <p:cNvPr id="4" name="Tijdelijke aanduiding voor afbeelding 3"/>
          <p:cNvSpPr>
            <a:spLocks noGrp="1"/>
          </p:cNvSpPr>
          <p:nvPr>
            <p:ph type="pic" sz="quarter" idx="27" hasCustomPrompt="1"/>
          </p:nvPr>
        </p:nvSpPr>
        <p:spPr>
          <a:xfrm>
            <a:off x="0" y="0"/>
            <a:ext cx="9144000" cy="2571750"/>
          </a:xfrm>
          <a:custGeom>
            <a:avLst/>
            <a:gdLst>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7" fmla="*/ 6332855 w 12192000"/>
              <a:gd name="connsiteY7" fmla="*/ 701993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7" fmla="*/ 6332855 w 12192000"/>
              <a:gd name="connsiteY7" fmla="*/ 701993 h 3429000"/>
              <a:gd name="connsiteX8" fmla="*/ 6332855 w 12192000"/>
              <a:gd name="connsiteY8" fmla="*/ 0 h 3429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3429000">
                <a:moveTo>
                  <a:pt x="0" y="0"/>
                </a:moveTo>
                <a:lnTo>
                  <a:pt x="12192000" y="0"/>
                </a:lnTo>
                <a:lnTo>
                  <a:pt x="12192000" y="3429000"/>
                </a:lnTo>
                <a:lnTo>
                  <a:pt x="0" y="3429000"/>
                </a:lnTo>
                <a:lnTo>
                  <a:pt x="0" y="0"/>
                </a:lnTo>
                <a:lnTo>
                  <a:pt x="5856605" y="0"/>
                </a:lnTo>
                <a:lnTo>
                  <a:pt x="5856605" y="701993"/>
                </a:lnTo>
                <a:lnTo>
                  <a:pt x="6332855" y="701993"/>
                </a:lnTo>
                <a:lnTo>
                  <a:pt x="6332855" y="0"/>
                </a:lnTo>
                <a:close/>
              </a:path>
            </a:pathLst>
          </a:custGeom>
          <a:solidFill>
            <a:schemeClr val="bg1">
              <a:lumMod val="85000"/>
            </a:schemeClr>
          </a:solidFill>
        </p:spPr>
        <p:txBody>
          <a:bodyPr anchor="ctr"/>
          <a:lstStyle>
            <a:lvl1pPr algn="ctr">
              <a:defRPr/>
            </a:lvl1pPr>
          </a:lstStyle>
          <a:p>
            <a:r>
              <a:rPr lang="nl-NL" dirty="0"/>
              <a:t>Sleep de afbeelding naar de tijdelijke aanduiding of klik op het pictogram als u een afbeelding wilt toevoegen</a:t>
            </a:r>
          </a:p>
        </p:txBody>
      </p:sp>
      <p:sp>
        <p:nvSpPr>
          <p:cNvPr id="2" name="Titel 1"/>
          <p:cNvSpPr>
            <a:spLocks noGrp="1"/>
          </p:cNvSpPr>
          <p:nvPr>
            <p:ph type="title"/>
          </p:nvPr>
        </p:nvSpPr>
        <p:spPr>
          <a:xfrm>
            <a:off x="475654" y="2916000"/>
            <a:ext cx="3753446" cy="1750060"/>
          </a:xfrm>
        </p:spPr>
        <p:txBody>
          <a:bodyPr anchor="t" anchorCtr="0">
            <a:normAutofit/>
          </a:bodyPr>
          <a:lstStyle>
            <a:lvl1pPr algn="l">
              <a:defRPr sz="2700" b="0">
                <a:solidFill>
                  <a:schemeClr val="bg1"/>
                </a:solidFill>
              </a:defRPr>
            </a:lvl1pPr>
          </a:lstStyle>
          <a:p>
            <a:r>
              <a:rPr lang="nl-NL" dirty="0"/>
              <a:t>Klik om de stijl te bewerken</a:t>
            </a:r>
          </a:p>
        </p:txBody>
      </p:sp>
      <p:sp>
        <p:nvSpPr>
          <p:cNvPr id="5" name="Tijdelijke aanduiding voor datum 4"/>
          <p:cNvSpPr>
            <a:spLocks noGrp="1"/>
          </p:cNvSpPr>
          <p:nvPr>
            <p:ph type="dt" sz="half" idx="10"/>
          </p:nvPr>
        </p:nvSpPr>
        <p:spPr/>
        <p:txBody>
          <a:bodyPr/>
          <a:lstStyle>
            <a:lvl1pPr>
              <a:defRPr>
                <a:solidFill>
                  <a:schemeClr val="bg1"/>
                </a:solidFill>
              </a:defRPr>
            </a:lvl1pPr>
          </a:lstStyle>
          <a:p>
            <a:endParaRPr lang="nl-NL" dirty="0"/>
          </a:p>
        </p:txBody>
      </p:sp>
      <p:sp>
        <p:nvSpPr>
          <p:cNvPr id="6" name="Tijdelijke aanduiding voor voettekst 5"/>
          <p:cNvSpPr>
            <a:spLocks noGrp="1"/>
          </p:cNvSpPr>
          <p:nvPr>
            <p:ph type="ftr" sz="quarter" idx="11"/>
          </p:nvPr>
        </p:nvSpPr>
        <p:spPr/>
        <p:txBody>
          <a:bodyPr/>
          <a:lstStyle>
            <a:lvl1pPr>
              <a:defRPr>
                <a:solidFill>
                  <a:schemeClr val="bg1"/>
                </a:solidFill>
              </a:defRPr>
            </a:lvl1pPr>
          </a:lstStyle>
          <a:p>
            <a:endParaRPr lang="nl-NL" dirty="0"/>
          </a:p>
        </p:txBody>
      </p:sp>
      <p:sp>
        <p:nvSpPr>
          <p:cNvPr id="7" name="Tijdelijke aanduiding voor dianummer 6"/>
          <p:cNvSpPr>
            <a:spLocks noGrp="1"/>
          </p:cNvSpPr>
          <p:nvPr>
            <p:ph type="sldNum" sz="quarter" idx="12"/>
          </p:nvPr>
        </p:nvSpPr>
        <p:spPr/>
        <p:txBody>
          <a:bodyPr/>
          <a:lstStyle>
            <a:lvl1pPr>
              <a:defRPr>
                <a:solidFill>
                  <a:schemeClr val="bg1"/>
                </a:solidFill>
              </a:defRPr>
            </a:lvl1pPr>
          </a:lstStyle>
          <a:p>
            <a:fld id="{0C893183-5A27-4493-8273-E869AD900CD4}" type="slidenum">
              <a:rPr lang="nl-NL" smtClean="0"/>
              <a:pPr/>
              <a:t>‹nr.›</a:t>
            </a:fld>
            <a:endParaRPr lang="nl-NL" dirty="0"/>
          </a:p>
        </p:txBody>
      </p:sp>
      <p:sp>
        <p:nvSpPr>
          <p:cNvPr id="11" name="Tijdelijke aanduiding voor tekst 7"/>
          <p:cNvSpPr>
            <a:spLocks noGrp="1"/>
          </p:cNvSpPr>
          <p:nvPr>
            <p:ph type="body" sz="quarter" idx="26"/>
          </p:nvPr>
        </p:nvSpPr>
        <p:spPr>
          <a:xfrm>
            <a:off x="4915942" y="2916000"/>
            <a:ext cx="3752999" cy="1750060"/>
          </a:xfrm>
        </p:spPr>
        <p:txBody>
          <a:bodyPr tIns="50400" anchor="t"/>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34186319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Afbeelding horizontaal wit">
    <p:bg>
      <p:bgPr>
        <a:solidFill>
          <a:schemeClr val="bg1"/>
        </a:solidFill>
        <a:effectLst/>
      </p:bgPr>
    </p:bg>
    <p:spTree>
      <p:nvGrpSpPr>
        <p:cNvPr id="1" name=""/>
        <p:cNvGrpSpPr/>
        <p:nvPr/>
      </p:nvGrpSpPr>
      <p:grpSpPr>
        <a:xfrm>
          <a:off x="0" y="0"/>
          <a:ext cx="0" cy="0"/>
          <a:chOff x="0" y="0"/>
          <a:chExt cx="0" cy="0"/>
        </a:xfrm>
      </p:grpSpPr>
      <p:sp>
        <p:nvSpPr>
          <p:cNvPr id="4" name="Tijdelijke aanduiding voor afbeelding 3"/>
          <p:cNvSpPr>
            <a:spLocks noGrp="1"/>
          </p:cNvSpPr>
          <p:nvPr>
            <p:ph type="pic" sz="quarter" idx="27" hasCustomPrompt="1"/>
          </p:nvPr>
        </p:nvSpPr>
        <p:spPr>
          <a:xfrm>
            <a:off x="0" y="0"/>
            <a:ext cx="9144000" cy="2571750"/>
          </a:xfrm>
          <a:custGeom>
            <a:avLst/>
            <a:gdLst>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7" fmla="*/ 6332855 w 12192000"/>
              <a:gd name="connsiteY7" fmla="*/ 701993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7" fmla="*/ 6332855 w 12192000"/>
              <a:gd name="connsiteY7" fmla="*/ 701993 h 3429000"/>
              <a:gd name="connsiteX8" fmla="*/ 6332855 w 12192000"/>
              <a:gd name="connsiteY8" fmla="*/ 0 h 3429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3429000">
                <a:moveTo>
                  <a:pt x="0" y="0"/>
                </a:moveTo>
                <a:lnTo>
                  <a:pt x="12192000" y="0"/>
                </a:lnTo>
                <a:lnTo>
                  <a:pt x="12192000" y="3429000"/>
                </a:lnTo>
                <a:lnTo>
                  <a:pt x="0" y="3429000"/>
                </a:lnTo>
                <a:lnTo>
                  <a:pt x="0" y="0"/>
                </a:lnTo>
                <a:lnTo>
                  <a:pt x="5856605" y="0"/>
                </a:lnTo>
                <a:lnTo>
                  <a:pt x="5856605" y="701993"/>
                </a:lnTo>
                <a:lnTo>
                  <a:pt x="6332855" y="701993"/>
                </a:lnTo>
                <a:lnTo>
                  <a:pt x="6332855" y="0"/>
                </a:lnTo>
                <a:close/>
              </a:path>
            </a:pathLst>
          </a:custGeom>
          <a:solidFill>
            <a:schemeClr val="bg1">
              <a:lumMod val="85000"/>
            </a:schemeClr>
          </a:solidFill>
        </p:spPr>
        <p:txBody>
          <a:bodyPr anchor="ctr"/>
          <a:lstStyle>
            <a:lvl1pPr algn="ctr">
              <a:defRPr/>
            </a:lvl1pPr>
          </a:lstStyle>
          <a:p>
            <a:r>
              <a:rPr lang="nl-NL" dirty="0"/>
              <a:t>Sleep de afbeelding naar de tijdelijke aanduiding of klik op het pictogram als u een afbeelding wilt toevoegen</a:t>
            </a:r>
          </a:p>
        </p:txBody>
      </p:sp>
      <p:sp>
        <p:nvSpPr>
          <p:cNvPr id="2" name="Titel 1"/>
          <p:cNvSpPr>
            <a:spLocks noGrp="1"/>
          </p:cNvSpPr>
          <p:nvPr>
            <p:ph type="title"/>
          </p:nvPr>
        </p:nvSpPr>
        <p:spPr>
          <a:xfrm>
            <a:off x="475654" y="2916000"/>
            <a:ext cx="3753446" cy="1750060"/>
          </a:xfrm>
        </p:spPr>
        <p:txBody>
          <a:bodyPr anchor="t" anchorCtr="0">
            <a:normAutofit/>
          </a:bodyPr>
          <a:lstStyle>
            <a:lvl1pPr algn="l">
              <a:defRPr sz="2700" b="0">
                <a:solidFill>
                  <a:schemeClr val="tx2"/>
                </a:solidFill>
              </a:defRPr>
            </a:lvl1pPr>
          </a:lstStyle>
          <a:p>
            <a:r>
              <a:rPr lang="nl-NL" dirty="0"/>
              <a:t>Klik om de stijl te bewerken</a:t>
            </a:r>
          </a:p>
        </p:txBody>
      </p:sp>
      <p:sp>
        <p:nvSpPr>
          <p:cNvPr id="5" name="Tijdelijke aanduiding voor datum 4"/>
          <p:cNvSpPr>
            <a:spLocks noGrp="1"/>
          </p:cNvSpPr>
          <p:nvPr>
            <p:ph type="dt" sz="half" idx="10"/>
          </p:nvPr>
        </p:nvSpPr>
        <p:spPr/>
        <p:txBody>
          <a:bodyPr/>
          <a:lstStyle>
            <a:lvl1pPr>
              <a:defRPr>
                <a:solidFill>
                  <a:schemeClr val="tx1"/>
                </a:solidFill>
              </a:defRPr>
            </a:lvl1pPr>
          </a:lstStyle>
          <a:p>
            <a:endParaRPr lang="nl-NL" dirty="0"/>
          </a:p>
        </p:txBody>
      </p:sp>
      <p:sp>
        <p:nvSpPr>
          <p:cNvPr id="6" name="Tijdelijke aanduiding voor voettekst 5"/>
          <p:cNvSpPr>
            <a:spLocks noGrp="1"/>
          </p:cNvSpPr>
          <p:nvPr>
            <p:ph type="ftr" sz="quarter" idx="11"/>
          </p:nvPr>
        </p:nvSpPr>
        <p:spPr/>
        <p:txBody>
          <a:bodyPr/>
          <a:lstStyle>
            <a:lvl1pPr>
              <a:defRPr>
                <a:solidFill>
                  <a:schemeClr val="tx1"/>
                </a:solidFill>
              </a:defRPr>
            </a:lvl1pPr>
          </a:lstStyle>
          <a:p>
            <a:endParaRPr lang="nl-NL" dirty="0"/>
          </a:p>
        </p:txBody>
      </p:sp>
      <p:sp>
        <p:nvSpPr>
          <p:cNvPr id="7" name="Tijdelijke aanduiding voor dianummer 6"/>
          <p:cNvSpPr>
            <a:spLocks noGrp="1"/>
          </p:cNvSpPr>
          <p:nvPr>
            <p:ph type="sldNum" sz="quarter" idx="12"/>
          </p:nvPr>
        </p:nvSpPr>
        <p:spPr/>
        <p:txBody>
          <a:bodyPr/>
          <a:lstStyle>
            <a:lvl1pPr>
              <a:defRPr>
                <a:solidFill>
                  <a:schemeClr val="tx1"/>
                </a:solidFill>
              </a:defRPr>
            </a:lvl1pPr>
          </a:lstStyle>
          <a:p>
            <a:fld id="{0C893183-5A27-4493-8273-E869AD900CD4}" type="slidenum">
              <a:rPr lang="nl-NL" smtClean="0"/>
              <a:pPr/>
              <a:t>‹nr.›</a:t>
            </a:fld>
            <a:endParaRPr lang="nl-NL" dirty="0"/>
          </a:p>
        </p:txBody>
      </p:sp>
      <p:sp>
        <p:nvSpPr>
          <p:cNvPr id="11" name="Tijdelijke aanduiding voor tekst 7"/>
          <p:cNvSpPr>
            <a:spLocks noGrp="1"/>
          </p:cNvSpPr>
          <p:nvPr>
            <p:ph type="body" sz="quarter" idx="26"/>
          </p:nvPr>
        </p:nvSpPr>
        <p:spPr>
          <a:xfrm>
            <a:off x="4915942" y="2916000"/>
            <a:ext cx="3752999" cy="1750060"/>
          </a:xfrm>
        </p:spPr>
        <p:txBody>
          <a:bodyPr tIns="50400" anchor="t"/>
          <a:lstStyle>
            <a:lvl1pPr>
              <a:buClr>
                <a:schemeClr val="tx2"/>
              </a:buClr>
              <a:defRPr>
                <a:solidFill>
                  <a:schemeClr val="tx1"/>
                </a:solidFill>
              </a:defRPr>
            </a:lvl1pPr>
            <a:lvl2pPr>
              <a:buClr>
                <a:schemeClr val="tx2"/>
              </a:buClr>
              <a:defRPr>
                <a:solidFill>
                  <a:schemeClr val="tx1"/>
                </a:solidFill>
              </a:defRPr>
            </a:lvl2pPr>
            <a:lvl3pPr>
              <a:buClr>
                <a:schemeClr val="tx2"/>
              </a:buClr>
              <a:defRPr>
                <a:solidFill>
                  <a:schemeClr val="tx1"/>
                </a:solidFill>
              </a:defRPr>
            </a:lvl3pPr>
            <a:lvl4pPr>
              <a:buClr>
                <a:schemeClr val="tx2"/>
              </a:buClr>
              <a:defRPr>
                <a:solidFill>
                  <a:schemeClr val="tx1"/>
                </a:solidFill>
              </a:defRPr>
            </a:lvl4pPr>
            <a:lvl5pPr>
              <a:buClr>
                <a:schemeClr val="tx2"/>
              </a:buClr>
              <a:defRPr>
                <a:solidFill>
                  <a:schemeClr val="tx2"/>
                </a:solidFill>
              </a:defRPr>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72462101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Afbeelding hor. kleur zonder titel">
    <p:bg>
      <p:bgPr>
        <a:solidFill>
          <a:schemeClr val="tx2"/>
        </a:solidFill>
        <a:effectLst/>
      </p:bgPr>
    </p:bg>
    <p:spTree>
      <p:nvGrpSpPr>
        <p:cNvPr id="1" name=""/>
        <p:cNvGrpSpPr/>
        <p:nvPr/>
      </p:nvGrpSpPr>
      <p:grpSpPr>
        <a:xfrm>
          <a:off x="0" y="0"/>
          <a:ext cx="0" cy="0"/>
          <a:chOff x="0" y="0"/>
          <a:chExt cx="0" cy="0"/>
        </a:xfrm>
      </p:grpSpPr>
      <p:sp>
        <p:nvSpPr>
          <p:cNvPr id="4" name="Tijdelijke aanduiding voor afbeelding 3"/>
          <p:cNvSpPr>
            <a:spLocks noGrp="1"/>
          </p:cNvSpPr>
          <p:nvPr>
            <p:ph type="pic" sz="quarter" idx="27" hasCustomPrompt="1"/>
          </p:nvPr>
        </p:nvSpPr>
        <p:spPr>
          <a:xfrm>
            <a:off x="0" y="0"/>
            <a:ext cx="9144000" cy="2571750"/>
          </a:xfrm>
          <a:custGeom>
            <a:avLst/>
            <a:gdLst>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7" fmla="*/ 6332855 w 12192000"/>
              <a:gd name="connsiteY7" fmla="*/ 701993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7" fmla="*/ 6332855 w 12192000"/>
              <a:gd name="connsiteY7" fmla="*/ 701993 h 3429000"/>
              <a:gd name="connsiteX8" fmla="*/ 6332855 w 12192000"/>
              <a:gd name="connsiteY8" fmla="*/ 0 h 3429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3429000">
                <a:moveTo>
                  <a:pt x="0" y="0"/>
                </a:moveTo>
                <a:lnTo>
                  <a:pt x="12192000" y="0"/>
                </a:lnTo>
                <a:lnTo>
                  <a:pt x="12192000" y="3429000"/>
                </a:lnTo>
                <a:lnTo>
                  <a:pt x="0" y="3429000"/>
                </a:lnTo>
                <a:lnTo>
                  <a:pt x="0" y="0"/>
                </a:lnTo>
                <a:lnTo>
                  <a:pt x="5856605" y="0"/>
                </a:lnTo>
                <a:lnTo>
                  <a:pt x="5856605" y="701993"/>
                </a:lnTo>
                <a:lnTo>
                  <a:pt x="6332855" y="701993"/>
                </a:lnTo>
                <a:lnTo>
                  <a:pt x="6332855" y="0"/>
                </a:lnTo>
                <a:close/>
              </a:path>
            </a:pathLst>
          </a:custGeom>
          <a:solidFill>
            <a:schemeClr val="bg1">
              <a:lumMod val="85000"/>
            </a:schemeClr>
          </a:solidFill>
        </p:spPr>
        <p:txBody>
          <a:bodyPr anchor="ctr"/>
          <a:lstStyle>
            <a:lvl1pPr algn="ctr">
              <a:defRPr/>
            </a:lvl1pPr>
          </a:lstStyle>
          <a:p>
            <a:r>
              <a:rPr lang="nl-NL" dirty="0"/>
              <a:t>Sleep de afbeelding naar de tijdelijke aanduiding of klik op het pictogram als u een afbeelding wilt toevoegen</a:t>
            </a:r>
          </a:p>
        </p:txBody>
      </p:sp>
      <p:sp>
        <p:nvSpPr>
          <p:cNvPr id="5" name="Tijdelijke aanduiding voor datum 4"/>
          <p:cNvSpPr>
            <a:spLocks noGrp="1"/>
          </p:cNvSpPr>
          <p:nvPr>
            <p:ph type="dt" sz="half" idx="10"/>
          </p:nvPr>
        </p:nvSpPr>
        <p:spPr/>
        <p:txBody>
          <a:bodyPr/>
          <a:lstStyle>
            <a:lvl1pPr>
              <a:defRPr>
                <a:solidFill>
                  <a:schemeClr val="bg1"/>
                </a:solidFill>
              </a:defRPr>
            </a:lvl1pPr>
          </a:lstStyle>
          <a:p>
            <a:endParaRPr lang="nl-NL" dirty="0"/>
          </a:p>
        </p:txBody>
      </p:sp>
      <p:sp>
        <p:nvSpPr>
          <p:cNvPr id="6" name="Tijdelijke aanduiding voor voettekst 5"/>
          <p:cNvSpPr>
            <a:spLocks noGrp="1"/>
          </p:cNvSpPr>
          <p:nvPr>
            <p:ph type="ftr" sz="quarter" idx="11"/>
          </p:nvPr>
        </p:nvSpPr>
        <p:spPr/>
        <p:txBody>
          <a:bodyPr/>
          <a:lstStyle>
            <a:lvl1pPr>
              <a:defRPr>
                <a:solidFill>
                  <a:schemeClr val="bg1"/>
                </a:solidFill>
              </a:defRPr>
            </a:lvl1pPr>
          </a:lstStyle>
          <a:p>
            <a:endParaRPr lang="nl-NL" dirty="0"/>
          </a:p>
        </p:txBody>
      </p:sp>
      <p:sp>
        <p:nvSpPr>
          <p:cNvPr id="7" name="Tijdelijke aanduiding voor dianummer 6"/>
          <p:cNvSpPr>
            <a:spLocks noGrp="1"/>
          </p:cNvSpPr>
          <p:nvPr>
            <p:ph type="sldNum" sz="quarter" idx="12"/>
          </p:nvPr>
        </p:nvSpPr>
        <p:spPr/>
        <p:txBody>
          <a:bodyPr/>
          <a:lstStyle>
            <a:lvl1pPr>
              <a:defRPr>
                <a:solidFill>
                  <a:schemeClr val="bg1"/>
                </a:solidFill>
              </a:defRPr>
            </a:lvl1pPr>
          </a:lstStyle>
          <a:p>
            <a:fld id="{0C893183-5A27-4493-8273-E869AD900CD4}" type="slidenum">
              <a:rPr lang="nl-NL" smtClean="0"/>
              <a:pPr/>
              <a:t>‹nr.›</a:t>
            </a:fld>
            <a:endParaRPr lang="nl-NL" dirty="0"/>
          </a:p>
        </p:txBody>
      </p:sp>
      <p:sp>
        <p:nvSpPr>
          <p:cNvPr id="11" name="Tijdelijke aanduiding voor tekst 7"/>
          <p:cNvSpPr>
            <a:spLocks noGrp="1"/>
          </p:cNvSpPr>
          <p:nvPr>
            <p:ph type="body" sz="quarter" idx="26"/>
          </p:nvPr>
        </p:nvSpPr>
        <p:spPr>
          <a:xfrm>
            <a:off x="476250" y="2916000"/>
            <a:ext cx="8192692" cy="1750060"/>
          </a:xfrm>
        </p:spPr>
        <p:txBody>
          <a:bodyPr tIns="50400" anchor="t"/>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1286939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peningspread D">
    <p:spTree>
      <p:nvGrpSpPr>
        <p:cNvPr id="1" name=""/>
        <p:cNvGrpSpPr/>
        <p:nvPr/>
      </p:nvGrpSpPr>
      <p:grpSpPr>
        <a:xfrm>
          <a:off x="0" y="0"/>
          <a:ext cx="0" cy="0"/>
          <a:chOff x="0" y="0"/>
          <a:chExt cx="0" cy="0"/>
        </a:xfrm>
      </p:grpSpPr>
      <p:pic>
        <p:nvPicPr>
          <p:cNvPr id="12" name="Graphic 11">
            <a:extLst>
              <a:ext uri="{FF2B5EF4-FFF2-40B4-BE49-F238E27FC236}">
                <a16:creationId xmlns:a16="http://schemas.microsoft.com/office/drawing/2014/main" id="{2479E12C-A807-4C65-6E1B-109BFACEFD4F}"/>
              </a:ext>
            </a:extLst>
          </p:cNvPr>
          <p:cNvPicPr>
            <a:picLocks/>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4561200" y="0"/>
            <a:ext cx="4582800" cy="5148000"/>
          </a:xfrm>
          <a:custGeom>
            <a:avLst/>
            <a:gdLst>
              <a:gd name="connsiteX0" fmla="*/ 3395663 w 4572001"/>
              <a:gd name="connsiteY0" fmla="*/ 4854394 h 5148000"/>
              <a:gd name="connsiteX1" fmla="*/ 3395663 w 4572001"/>
              <a:gd name="connsiteY1" fmla="*/ 4883053 h 5148000"/>
              <a:gd name="connsiteX2" fmla="*/ 4163976 w 4572001"/>
              <a:gd name="connsiteY2" fmla="*/ 4883053 h 5148000"/>
              <a:gd name="connsiteX3" fmla="*/ 4163976 w 4572001"/>
              <a:gd name="connsiteY3" fmla="*/ 4854394 h 5148000"/>
              <a:gd name="connsiteX4" fmla="*/ 4031802 w 4572001"/>
              <a:gd name="connsiteY4" fmla="*/ 4595010 h 5148000"/>
              <a:gd name="connsiteX5" fmla="*/ 4031802 w 4572001"/>
              <a:gd name="connsiteY5" fmla="*/ 4595095 h 5148000"/>
              <a:gd name="connsiteX6" fmla="*/ 4053959 w 4572001"/>
              <a:gd name="connsiteY6" fmla="*/ 4595095 h 5148000"/>
              <a:gd name="connsiteX7" fmla="*/ 4101182 w 4572001"/>
              <a:gd name="connsiteY7" fmla="*/ 4635731 h 5148000"/>
              <a:gd name="connsiteX8" fmla="*/ 4053531 w 4572001"/>
              <a:gd name="connsiteY8" fmla="*/ 4686632 h 5148000"/>
              <a:gd name="connsiteX9" fmla="*/ 4024787 w 4572001"/>
              <a:gd name="connsiteY9" fmla="*/ 4686632 h 5148000"/>
              <a:gd name="connsiteX10" fmla="*/ 3987830 w 4572001"/>
              <a:gd name="connsiteY10" fmla="*/ 4557625 h 5148000"/>
              <a:gd name="connsiteX11" fmla="*/ 3967726 w 4572001"/>
              <a:gd name="connsiteY11" fmla="*/ 4827018 h 5148000"/>
              <a:gd name="connsiteX12" fmla="*/ 4014521 w 4572001"/>
              <a:gd name="connsiteY12" fmla="*/ 4827018 h 5148000"/>
              <a:gd name="connsiteX13" fmla="*/ 4014521 w 4572001"/>
              <a:gd name="connsiteY13" fmla="*/ 4827103 h 5148000"/>
              <a:gd name="connsiteX14" fmla="*/ 4022306 w 4572001"/>
              <a:gd name="connsiteY14" fmla="*/ 4722392 h 5148000"/>
              <a:gd name="connsiteX15" fmla="*/ 4053104 w 4572001"/>
              <a:gd name="connsiteY15" fmla="*/ 4722392 h 5148000"/>
              <a:gd name="connsiteX16" fmla="*/ 4076886 w 4572001"/>
              <a:gd name="connsiteY16" fmla="*/ 4773293 h 5148000"/>
              <a:gd name="connsiteX17" fmla="*/ 4109309 w 4572001"/>
              <a:gd name="connsiteY17" fmla="*/ 4827103 h 5148000"/>
              <a:gd name="connsiteX18" fmla="*/ 4163889 w 4572001"/>
              <a:gd name="connsiteY18" fmla="*/ 4827103 h 5148000"/>
              <a:gd name="connsiteX19" fmla="*/ 4125734 w 4572001"/>
              <a:gd name="connsiteY19" fmla="*/ 4764653 h 5148000"/>
              <a:gd name="connsiteX20" fmla="*/ 4097846 w 4572001"/>
              <a:gd name="connsiteY20" fmla="*/ 4711270 h 5148000"/>
              <a:gd name="connsiteX21" fmla="*/ 4151228 w 4572001"/>
              <a:gd name="connsiteY21" fmla="*/ 4632395 h 5148000"/>
              <a:gd name="connsiteX22" fmla="*/ 4061316 w 4572001"/>
              <a:gd name="connsiteY22" fmla="*/ 4557625 h 5148000"/>
              <a:gd name="connsiteX23" fmla="*/ 3403020 w 4572001"/>
              <a:gd name="connsiteY23" fmla="*/ 4557625 h 5148000"/>
              <a:gd name="connsiteX24" fmla="*/ 3455632 w 4572001"/>
              <a:gd name="connsiteY24" fmla="*/ 4827018 h 5148000"/>
              <a:gd name="connsiteX25" fmla="*/ 3522531 w 4572001"/>
              <a:gd name="connsiteY25" fmla="*/ 4827018 h 5148000"/>
              <a:gd name="connsiteX26" fmla="*/ 3617405 w 4572001"/>
              <a:gd name="connsiteY26" fmla="*/ 4557625 h 5148000"/>
              <a:gd name="connsiteX27" fmla="*/ 3569754 w 4572001"/>
              <a:gd name="connsiteY27" fmla="*/ 4557625 h 5148000"/>
              <a:gd name="connsiteX28" fmla="*/ 3495840 w 4572001"/>
              <a:gd name="connsiteY28" fmla="*/ 4782276 h 5148000"/>
              <a:gd name="connsiteX29" fmla="*/ 3492932 w 4572001"/>
              <a:gd name="connsiteY29" fmla="*/ 4782276 h 5148000"/>
              <a:gd name="connsiteX30" fmla="*/ 3454777 w 4572001"/>
              <a:gd name="connsiteY30" fmla="*/ 4557625 h 5148000"/>
              <a:gd name="connsiteX31" fmla="*/ 3891161 w 4572001"/>
              <a:gd name="connsiteY31" fmla="*/ 4555145 h 5148000"/>
              <a:gd name="connsiteX32" fmla="*/ 3793806 w 4572001"/>
              <a:gd name="connsiteY32" fmla="*/ 4635219 h 5148000"/>
              <a:gd name="connsiteX33" fmla="*/ 3829566 w 4572001"/>
              <a:gd name="connsiteY33" fmla="*/ 4696814 h 5148000"/>
              <a:gd name="connsiteX34" fmla="*/ 3861561 w 4572001"/>
              <a:gd name="connsiteY34" fmla="*/ 4717345 h 5148000"/>
              <a:gd name="connsiteX35" fmla="*/ 3891161 w 4572001"/>
              <a:gd name="connsiteY35" fmla="*/ 4757981 h 5148000"/>
              <a:gd name="connsiteX36" fmla="*/ 3838976 w 4572001"/>
              <a:gd name="connsiteY36" fmla="*/ 4791687 h 5148000"/>
              <a:gd name="connsiteX37" fmla="*/ 3777381 w 4572001"/>
              <a:gd name="connsiteY37" fmla="*/ 4784330 h 5148000"/>
              <a:gd name="connsiteX38" fmla="*/ 3777381 w 4572001"/>
              <a:gd name="connsiteY38" fmla="*/ 4824966 h 5148000"/>
              <a:gd name="connsiteX39" fmla="*/ 3835297 w 4572001"/>
              <a:gd name="connsiteY39" fmla="*/ 4830697 h 5148000"/>
              <a:gd name="connsiteX40" fmla="*/ 3940009 w 4572001"/>
              <a:gd name="connsiteY40" fmla="*/ 4746090 h 5148000"/>
              <a:gd name="connsiteX41" fmla="*/ 3901427 w 4572001"/>
              <a:gd name="connsiteY41" fmla="*/ 4683297 h 5148000"/>
              <a:gd name="connsiteX42" fmla="*/ 3871485 w 4572001"/>
              <a:gd name="connsiteY42" fmla="*/ 4664818 h 5148000"/>
              <a:gd name="connsiteX43" fmla="*/ 3841885 w 4572001"/>
              <a:gd name="connsiteY43" fmla="*/ 4625808 h 5148000"/>
              <a:gd name="connsiteX44" fmla="*/ 3888252 w 4572001"/>
              <a:gd name="connsiteY44" fmla="*/ 4594155 h 5148000"/>
              <a:gd name="connsiteX45" fmla="*/ 3938384 w 4572001"/>
              <a:gd name="connsiteY45" fmla="*/ 4599887 h 5148000"/>
              <a:gd name="connsiteX46" fmla="*/ 3941634 w 4572001"/>
              <a:gd name="connsiteY46" fmla="*/ 4560449 h 5148000"/>
              <a:gd name="connsiteX47" fmla="*/ 3891161 w 4572001"/>
              <a:gd name="connsiteY47" fmla="*/ 4555145 h 5148000"/>
              <a:gd name="connsiteX48" fmla="*/ 3715102 w 4572001"/>
              <a:gd name="connsiteY48" fmla="*/ 4555145 h 5148000"/>
              <a:gd name="connsiteX49" fmla="*/ 3617747 w 4572001"/>
              <a:gd name="connsiteY49" fmla="*/ 4635219 h 5148000"/>
              <a:gd name="connsiteX50" fmla="*/ 3653507 w 4572001"/>
              <a:gd name="connsiteY50" fmla="*/ 4696814 h 5148000"/>
              <a:gd name="connsiteX51" fmla="*/ 3685502 w 4572001"/>
              <a:gd name="connsiteY51" fmla="*/ 4717345 h 5148000"/>
              <a:gd name="connsiteX52" fmla="*/ 3715102 w 4572001"/>
              <a:gd name="connsiteY52" fmla="*/ 4757981 h 5148000"/>
              <a:gd name="connsiteX53" fmla="*/ 3662917 w 4572001"/>
              <a:gd name="connsiteY53" fmla="*/ 4791687 h 5148000"/>
              <a:gd name="connsiteX54" fmla="*/ 3601322 w 4572001"/>
              <a:gd name="connsiteY54" fmla="*/ 4784330 h 5148000"/>
              <a:gd name="connsiteX55" fmla="*/ 3601322 w 4572001"/>
              <a:gd name="connsiteY55" fmla="*/ 4824966 h 5148000"/>
              <a:gd name="connsiteX56" fmla="*/ 3659238 w 4572001"/>
              <a:gd name="connsiteY56" fmla="*/ 4830697 h 5148000"/>
              <a:gd name="connsiteX57" fmla="*/ 3763950 w 4572001"/>
              <a:gd name="connsiteY57" fmla="*/ 4746090 h 5148000"/>
              <a:gd name="connsiteX58" fmla="*/ 3725368 w 4572001"/>
              <a:gd name="connsiteY58" fmla="*/ 4683297 h 5148000"/>
              <a:gd name="connsiteX59" fmla="*/ 3695426 w 4572001"/>
              <a:gd name="connsiteY59" fmla="*/ 4664818 h 5148000"/>
              <a:gd name="connsiteX60" fmla="*/ 3665826 w 4572001"/>
              <a:gd name="connsiteY60" fmla="*/ 4625808 h 5148000"/>
              <a:gd name="connsiteX61" fmla="*/ 3712193 w 4572001"/>
              <a:gd name="connsiteY61" fmla="*/ 4594155 h 5148000"/>
              <a:gd name="connsiteX62" fmla="*/ 3762325 w 4572001"/>
              <a:gd name="connsiteY62" fmla="*/ 4599887 h 5148000"/>
              <a:gd name="connsiteX63" fmla="*/ 3765575 w 4572001"/>
              <a:gd name="connsiteY63" fmla="*/ 4560449 h 5148000"/>
              <a:gd name="connsiteX64" fmla="*/ 3715102 w 4572001"/>
              <a:gd name="connsiteY64" fmla="*/ 4555145 h 5148000"/>
              <a:gd name="connsiteX65" fmla="*/ 0 w 4572001"/>
              <a:gd name="connsiteY65" fmla="*/ 0 h 5148000"/>
              <a:gd name="connsiteX66" fmla="*/ 4572001 w 4572001"/>
              <a:gd name="connsiteY66" fmla="*/ 0 h 5148000"/>
              <a:gd name="connsiteX67" fmla="*/ 4572001 w 4572001"/>
              <a:gd name="connsiteY67" fmla="*/ 5148000 h 5148000"/>
              <a:gd name="connsiteX68" fmla="*/ 0 w 4572001"/>
              <a:gd name="connsiteY68" fmla="*/ 5148000 h 51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4572001" h="5148000">
                <a:moveTo>
                  <a:pt x="3395663" y="4854394"/>
                </a:moveTo>
                <a:lnTo>
                  <a:pt x="3395663" y="4883053"/>
                </a:lnTo>
                <a:lnTo>
                  <a:pt x="4163976" y="4883053"/>
                </a:lnTo>
                <a:lnTo>
                  <a:pt x="4163976" y="4854394"/>
                </a:lnTo>
                <a:close/>
                <a:moveTo>
                  <a:pt x="4031802" y="4595010"/>
                </a:moveTo>
                <a:lnTo>
                  <a:pt x="4031802" y="4595095"/>
                </a:lnTo>
                <a:lnTo>
                  <a:pt x="4053959" y="4595095"/>
                </a:lnTo>
                <a:cubicBezTo>
                  <a:pt x="4086810" y="4595095"/>
                  <a:pt x="4101182" y="4609895"/>
                  <a:pt x="4101182" y="4635731"/>
                </a:cubicBezTo>
                <a:cubicBezTo>
                  <a:pt x="4101182" y="4670207"/>
                  <a:pt x="4081848" y="4686632"/>
                  <a:pt x="4053531" y="4686632"/>
                </a:cubicBezTo>
                <a:lnTo>
                  <a:pt x="4024787" y="4686632"/>
                </a:lnTo>
                <a:close/>
                <a:moveTo>
                  <a:pt x="3987830" y="4557625"/>
                </a:moveTo>
                <a:lnTo>
                  <a:pt x="3967726" y="4827018"/>
                </a:lnTo>
                <a:lnTo>
                  <a:pt x="4014521" y="4827018"/>
                </a:lnTo>
                <a:lnTo>
                  <a:pt x="4014521" y="4827103"/>
                </a:lnTo>
                <a:lnTo>
                  <a:pt x="4022306" y="4722392"/>
                </a:lnTo>
                <a:lnTo>
                  <a:pt x="4053104" y="4722392"/>
                </a:lnTo>
                <a:lnTo>
                  <a:pt x="4076886" y="4773293"/>
                </a:lnTo>
                <a:cubicBezTo>
                  <a:pt x="4086724" y="4794253"/>
                  <a:pt x="4095365" y="4809053"/>
                  <a:pt x="4109309" y="4827103"/>
                </a:cubicBezTo>
                <a:lnTo>
                  <a:pt x="4163889" y="4827103"/>
                </a:lnTo>
                <a:cubicBezTo>
                  <a:pt x="4147122" y="4802465"/>
                  <a:pt x="4138053" y="4787665"/>
                  <a:pt x="4125734" y="4764653"/>
                </a:cubicBezTo>
                <a:lnTo>
                  <a:pt x="4097846" y="4711270"/>
                </a:lnTo>
                <a:cubicBezTo>
                  <a:pt x="4129841" y="4699721"/>
                  <a:pt x="4151228" y="4672260"/>
                  <a:pt x="4151228" y="4632395"/>
                </a:cubicBezTo>
                <a:cubicBezTo>
                  <a:pt x="4151228" y="4584744"/>
                  <a:pt x="4120858" y="4557625"/>
                  <a:pt x="4061316" y="4557625"/>
                </a:cubicBezTo>
                <a:close/>
                <a:moveTo>
                  <a:pt x="3403020" y="4557625"/>
                </a:moveTo>
                <a:lnTo>
                  <a:pt x="3455632" y="4827018"/>
                </a:lnTo>
                <a:lnTo>
                  <a:pt x="3522531" y="4827018"/>
                </a:lnTo>
                <a:lnTo>
                  <a:pt x="3617405" y="4557625"/>
                </a:lnTo>
                <a:lnTo>
                  <a:pt x="3569754" y="4557625"/>
                </a:lnTo>
                <a:lnTo>
                  <a:pt x="3495840" y="4782276"/>
                </a:lnTo>
                <a:lnTo>
                  <a:pt x="3492932" y="4782276"/>
                </a:lnTo>
                <a:lnTo>
                  <a:pt x="3454777" y="4557625"/>
                </a:lnTo>
                <a:close/>
                <a:moveTo>
                  <a:pt x="3891161" y="4555145"/>
                </a:moveTo>
                <a:cubicBezTo>
                  <a:pt x="3835725" y="4555145"/>
                  <a:pt x="3793806" y="4588423"/>
                  <a:pt x="3793806" y="4635219"/>
                </a:cubicBezTo>
                <a:cubicBezTo>
                  <a:pt x="3793806" y="4662765"/>
                  <a:pt x="3804072" y="4680388"/>
                  <a:pt x="3829566" y="4696814"/>
                </a:cubicBezTo>
                <a:lnTo>
                  <a:pt x="3861561" y="4717345"/>
                </a:lnTo>
                <a:cubicBezTo>
                  <a:pt x="3885857" y="4732915"/>
                  <a:pt x="3891161" y="4741983"/>
                  <a:pt x="3891161" y="4757981"/>
                </a:cubicBezTo>
                <a:cubicBezTo>
                  <a:pt x="3891161" y="4776117"/>
                  <a:pt x="3872682" y="4791687"/>
                  <a:pt x="3838976" y="4791687"/>
                </a:cubicBezTo>
                <a:cubicBezTo>
                  <a:pt x="3818017" y="4791687"/>
                  <a:pt x="3800821" y="4789634"/>
                  <a:pt x="3777381" y="4784330"/>
                </a:cubicBezTo>
                <a:lnTo>
                  <a:pt x="3777381" y="4824966"/>
                </a:lnTo>
                <a:cubicBezTo>
                  <a:pt x="3797485" y="4829072"/>
                  <a:pt x="3812713" y="4830697"/>
                  <a:pt x="3835297" y="4830697"/>
                </a:cubicBezTo>
                <a:cubicBezTo>
                  <a:pt x="3898090" y="4830697"/>
                  <a:pt x="3940009" y="4795366"/>
                  <a:pt x="3940009" y="4746090"/>
                </a:cubicBezTo>
                <a:cubicBezTo>
                  <a:pt x="3940009" y="4717345"/>
                  <a:pt x="3930171" y="4700920"/>
                  <a:pt x="3901427" y="4683297"/>
                </a:cubicBezTo>
                <a:lnTo>
                  <a:pt x="3871485" y="4664818"/>
                </a:lnTo>
                <a:cubicBezTo>
                  <a:pt x="3847616" y="4650018"/>
                  <a:pt x="3841885" y="4642234"/>
                  <a:pt x="3841885" y="4625808"/>
                </a:cubicBezTo>
                <a:cubicBezTo>
                  <a:pt x="3841885" y="4609383"/>
                  <a:pt x="3859080" y="4594155"/>
                  <a:pt x="3888252" y="4594155"/>
                </a:cubicBezTo>
                <a:cubicBezTo>
                  <a:pt x="3907158" y="4594155"/>
                  <a:pt x="3920761" y="4595781"/>
                  <a:pt x="3938384" y="4599887"/>
                </a:cubicBezTo>
                <a:lnTo>
                  <a:pt x="3941634" y="4560449"/>
                </a:lnTo>
                <a:cubicBezTo>
                  <a:pt x="3925637" y="4556770"/>
                  <a:pt x="3912890" y="4555145"/>
                  <a:pt x="3891161" y="4555145"/>
                </a:cubicBezTo>
                <a:close/>
                <a:moveTo>
                  <a:pt x="3715102" y="4555145"/>
                </a:moveTo>
                <a:cubicBezTo>
                  <a:pt x="3659666" y="4555145"/>
                  <a:pt x="3617747" y="4588423"/>
                  <a:pt x="3617747" y="4635219"/>
                </a:cubicBezTo>
                <a:cubicBezTo>
                  <a:pt x="3617747" y="4662765"/>
                  <a:pt x="3628013" y="4680388"/>
                  <a:pt x="3653507" y="4696814"/>
                </a:cubicBezTo>
                <a:lnTo>
                  <a:pt x="3685502" y="4717345"/>
                </a:lnTo>
                <a:cubicBezTo>
                  <a:pt x="3709798" y="4732915"/>
                  <a:pt x="3715102" y="4741983"/>
                  <a:pt x="3715102" y="4757981"/>
                </a:cubicBezTo>
                <a:cubicBezTo>
                  <a:pt x="3715102" y="4776117"/>
                  <a:pt x="3696623" y="4791687"/>
                  <a:pt x="3662917" y="4791687"/>
                </a:cubicBezTo>
                <a:cubicBezTo>
                  <a:pt x="3641958" y="4791687"/>
                  <a:pt x="3624762" y="4789634"/>
                  <a:pt x="3601322" y="4784330"/>
                </a:cubicBezTo>
                <a:lnTo>
                  <a:pt x="3601322" y="4824966"/>
                </a:lnTo>
                <a:cubicBezTo>
                  <a:pt x="3621426" y="4829072"/>
                  <a:pt x="3636654" y="4830697"/>
                  <a:pt x="3659238" y="4830697"/>
                </a:cubicBezTo>
                <a:cubicBezTo>
                  <a:pt x="3722031" y="4830697"/>
                  <a:pt x="3763950" y="4795366"/>
                  <a:pt x="3763950" y="4746090"/>
                </a:cubicBezTo>
                <a:cubicBezTo>
                  <a:pt x="3763950" y="4717345"/>
                  <a:pt x="3754112" y="4700920"/>
                  <a:pt x="3725368" y="4683297"/>
                </a:cubicBezTo>
                <a:lnTo>
                  <a:pt x="3695426" y="4664818"/>
                </a:lnTo>
                <a:cubicBezTo>
                  <a:pt x="3671557" y="4650018"/>
                  <a:pt x="3665826" y="4642234"/>
                  <a:pt x="3665826" y="4625808"/>
                </a:cubicBezTo>
                <a:cubicBezTo>
                  <a:pt x="3665826" y="4609383"/>
                  <a:pt x="3683021" y="4594155"/>
                  <a:pt x="3712193" y="4594155"/>
                </a:cubicBezTo>
                <a:cubicBezTo>
                  <a:pt x="3731099" y="4594155"/>
                  <a:pt x="3744702" y="4595781"/>
                  <a:pt x="3762325" y="4599887"/>
                </a:cubicBezTo>
                <a:lnTo>
                  <a:pt x="3765575" y="4560449"/>
                </a:lnTo>
                <a:cubicBezTo>
                  <a:pt x="3749578" y="4556770"/>
                  <a:pt x="3736831" y="4555145"/>
                  <a:pt x="3715102" y="4555145"/>
                </a:cubicBezTo>
                <a:close/>
                <a:moveTo>
                  <a:pt x="0" y="0"/>
                </a:moveTo>
                <a:lnTo>
                  <a:pt x="4572001" y="0"/>
                </a:lnTo>
                <a:lnTo>
                  <a:pt x="4572001" y="5148000"/>
                </a:lnTo>
                <a:lnTo>
                  <a:pt x="0" y="5148000"/>
                </a:lnTo>
                <a:close/>
              </a:path>
            </a:pathLst>
          </a:custGeom>
        </p:spPr>
      </p:pic>
      <p:sp>
        <p:nvSpPr>
          <p:cNvPr id="4" name="Picture Placeholder 3">
            <a:extLst>
              <a:ext uri="{FF2B5EF4-FFF2-40B4-BE49-F238E27FC236}">
                <a16:creationId xmlns:a16="http://schemas.microsoft.com/office/drawing/2014/main" id="{B22C8392-F2C5-95CA-DFD4-98EC1787577A}"/>
              </a:ext>
            </a:extLst>
          </p:cNvPr>
          <p:cNvSpPr>
            <a:spLocks noGrp="1"/>
          </p:cNvSpPr>
          <p:nvPr>
            <p:ph type="pic" sz="quarter" idx="11"/>
          </p:nvPr>
        </p:nvSpPr>
        <p:spPr>
          <a:xfrm>
            <a:off x="0" y="0"/>
            <a:ext cx="4572000" cy="5148000"/>
          </a:xfrm>
          <a:custGeom>
            <a:avLst/>
            <a:gdLst>
              <a:gd name="connsiteX0" fmla="*/ 0 w 4572000"/>
              <a:gd name="connsiteY0" fmla="*/ 0 h 5148000"/>
              <a:gd name="connsiteX1" fmla="*/ 4386600 w 4572000"/>
              <a:gd name="connsiteY1" fmla="*/ 0 h 5148000"/>
              <a:gd name="connsiteX2" fmla="*/ 4386600 w 4572000"/>
              <a:gd name="connsiteY2" fmla="*/ 751622 h 5148000"/>
              <a:gd name="connsiteX3" fmla="*/ 4572000 w 4572000"/>
              <a:gd name="connsiteY3" fmla="*/ 751622 h 5148000"/>
              <a:gd name="connsiteX4" fmla="*/ 4572000 w 4572000"/>
              <a:gd name="connsiteY4" fmla="*/ 5148000 h 5148000"/>
              <a:gd name="connsiteX5" fmla="*/ 0 w 4572000"/>
              <a:gd name="connsiteY5" fmla="*/ 5148000 h 51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72000" h="5148000">
                <a:moveTo>
                  <a:pt x="0" y="0"/>
                </a:moveTo>
                <a:lnTo>
                  <a:pt x="4386600" y="0"/>
                </a:lnTo>
                <a:lnTo>
                  <a:pt x="4386600" y="751622"/>
                </a:lnTo>
                <a:lnTo>
                  <a:pt x="4572000" y="751622"/>
                </a:lnTo>
                <a:lnTo>
                  <a:pt x="4572000" y="5148000"/>
                </a:lnTo>
                <a:lnTo>
                  <a:pt x="0" y="5148000"/>
                </a:lnTo>
                <a:close/>
              </a:path>
            </a:pathLst>
          </a:custGeom>
          <a:noFill/>
        </p:spPr>
        <p:txBody>
          <a:bodyPr wrap="square">
            <a:noAutofit/>
          </a:bodyPr>
          <a:lstStyle/>
          <a:p>
            <a:r>
              <a:rPr lang="en-US"/>
              <a:t>Click icon to add picture</a:t>
            </a:r>
            <a:endParaRPr lang="nl-NL"/>
          </a:p>
        </p:txBody>
      </p:sp>
      <p:pic>
        <p:nvPicPr>
          <p:cNvPr id="17" name="Logo">
            <a:extLst>
              <a:ext uri="{FF2B5EF4-FFF2-40B4-BE49-F238E27FC236}">
                <a16:creationId xmlns:a16="http://schemas.microsoft.com/office/drawing/2014/main" id="{D5C76596-25C0-4B3C-269D-668C5DD7394B}"/>
              </a:ext>
            </a:extLst>
          </p:cNvPr>
          <p:cNvPicPr>
            <a:picLocks noGrp="1" noRot="1" noChangeAspect="1" noMove="1" noResize="1" noEditPoints="1" noAdjustHandles="1" noChangeArrowheads="1" noChangeShapeType="1" noCrop="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6600" y="0"/>
            <a:ext cx="370800" cy="751622"/>
          </a:xfrm>
          <a:prstGeom prst="rect">
            <a:avLst/>
          </a:prstGeom>
        </p:spPr>
      </p:pic>
      <p:sp>
        <p:nvSpPr>
          <p:cNvPr id="28" name="Date Placeholder 3">
            <a:extLst>
              <a:ext uri="{FF2B5EF4-FFF2-40B4-BE49-F238E27FC236}">
                <a16:creationId xmlns:a16="http://schemas.microsoft.com/office/drawing/2014/main" id="{36908D31-1D33-D987-7853-F4DF050CA2C8}"/>
              </a:ext>
            </a:extLst>
          </p:cNvPr>
          <p:cNvSpPr>
            <a:spLocks noGrp="1"/>
          </p:cNvSpPr>
          <p:nvPr>
            <p:ph type="dt" sz="half" idx="10"/>
          </p:nvPr>
        </p:nvSpPr>
        <p:spPr>
          <a:xfrm>
            <a:off x="324000" y="4374116"/>
            <a:ext cx="2057400" cy="274637"/>
          </a:xfrm>
        </p:spPr>
        <p:txBody>
          <a:bodyPr/>
          <a:lstStyle>
            <a:lvl1pPr algn="l">
              <a:defRPr i="0">
                <a:solidFill>
                  <a:schemeClr val="bg1"/>
                </a:solidFill>
                <a:latin typeface="+mj-lt"/>
              </a:defRPr>
            </a:lvl1pPr>
          </a:lstStyle>
          <a:p>
            <a:endParaRPr lang="nl-NL" noProof="0" dirty="0"/>
          </a:p>
        </p:txBody>
      </p:sp>
      <p:sp>
        <p:nvSpPr>
          <p:cNvPr id="2" name="Title 1">
            <a:extLst>
              <a:ext uri="{FF2B5EF4-FFF2-40B4-BE49-F238E27FC236}">
                <a16:creationId xmlns:a16="http://schemas.microsoft.com/office/drawing/2014/main" id="{3260E51D-CEC4-BD9F-81C0-2BF79737ECA5}"/>
              </a:ext>
            </a:extLst>
          </p:cNvPr>
          <p:cNvSpPr>
            <a:spLocks noGrp="1"/>
          </p:cNvSpPr>
          <p:nvPr>
            <p:ph type="title"/>
          </p:nvPr>
        </p:nvSpPr>
        <p:spPr>
          <a:xfrm>
            <a:off x="4752475" y="1941750"/>
            <a:ext cx="4212000" cy="1260000"/>
          </a:xfrm>
        </p:spPr>
        <p:txBody>
          <a:bodyPr>
            <a:normAutofit/>
          </a:bodyPr>
          <a:lstStyle>
            <a:lvl1pPr algn="l" defTabSz="914400" rtl="0" eaLnBrk="1" latinLnBrk="0" hangingPunct="1">
              <a:lnSpc>
                <a:spcPct val="90000"/>
              </a:lnSpc>
              <a:spcBef>
                <a:spcPct val="0"/>
              </a:spcBef>
              <a:buNone/>
              <a:defRPr lang="en-NL" sz="3600" b="1" i="1" kern="1200" dirty="0">
                <a:solidFill>
                  <a:schemeClr val="bg1"/>
                </a:solidFill>
                <a:latin typeface="+mj-lt"/>
                <a:ea typeface="+mj-ea"/>
                <a:cs typeface="+mj-cs"/>
              </a:defRPr>
            </a:lvl1pPr>
          </a:lstStyle>
          <a:p>
            <a:r>
              <a:rPr lang="en-US" noProof="0"/>
              <a:t>Click to edit Master title style</a:t>
            </a:r>
            <a:endParaRPr lang="nl-NL" noProof="0" dirty="0"/>
          </a:p>
        </p:txBody>
      </p:sp>
    </p:spTree>
    <p:extLst>
      <p:ext uri="{BB962C8B-B14F-4D97-AF65-F5344CB8AC3E}">
        <p14:creationId xmlns:p14="http://schemas.microsoft.com/office/powerpoint/2010/main" val="384794413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Afbeelding hor. wit zonder titel">
    <p:bg>
      <p:bgPr>
        <a:solidFill>
          <a:schemeClr val="bg1"/>
        </a:solidFill>
        <a:effectLst/>
      </p:bgPr>
    </p:bg>
    <p:spTree>
      <p:nvGrpSpPr>
        <p:cNvPr id="1" name=""/>
        <p:cNvGrpSpPr/>
        <p:nvPr/>
      </p:nvGrpSpPr>
      <p:grpSpPr>
        <a:xfrm>
          <a:off x="0" y="0"/>
          <a:ext cx="0" cy="0"/>
          <a:chOff x="0" y="0"/>
          <a:chExt cx="0" cy="0"/>
        </a:xfrm>
      </p:grpSpPr>
      <p:sp>
        <p:nvSpPr>
          <p:cNvPr id="4" name="Tijdelijke aanduiding voor afbeelding 3"/>
          <p:cNvSpPr>
            <a:spLocks noGrp="1"/>
          </p:cNvSpPr>
          <p:nvPr>
            <p:ph type="pic" sz="quarter" idx="27" hasCustomPrompt="1"/>
          </p:nvPr>
        </p:nvSpPr>
        <p:spPr>
          <a:xfrm>
            <a:off x="0" y="0"/>
            <a:ext cx="9144000" cy="2571750"/>
          </a:xfrm>
          <a:custGeom>
            <a:avLst/>
            <a:gdLst>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7" fmla="*/ 6332855 w 12192000"/>
              <a:gd name="connsiteY7" fmla="*/ 701993 h 3429000"/>
              <a:gd name="connsiteX0" fmla="*/ 0 w 12192000"/>
              <a:gd name="connsiteY0" fmla="*/ 0 h 3429000"/>
              <a:gd name="connsiteX1" fmla="*/ 12192000 w 12192000"/>
              <a:gd name="connsiteY1" fmla="*/ 0 h 3429000"/>
              <a:gd name="connsiteX2" fmla="*/ 12192000 w 12192000"/>
              <a:gd name="connsiteY2" fmla="*/ 3429000 h 3429000"/>
              <a:gd name="connsiteX3" fmla="*/ 0 w 12192000"/>
              <a:gd name="connsiteY3" fmla="*/ 3429000 h 3429000"/>
              <a:gd name="connsiteX4" fmla="*/ 0 w 12192000"/>
              <a:gd name="connsiteY4" fmla="*/ 0 h 3429000"/>
              <a:gd name="connsiteX5" fmla="*/ 5856605 w 12192000"/>
              <a:gd name="connsiteY5" fmla="*/ 0 h 3429000"/>
              <a:gd name="connsiteX6" fmla="*/ 5856605 w 12192000"/>
              <a:gd name="connsiteY6" fmla="*/ 701993 h 3429000"/>
              <a:gd name="connsiteX7" fmla="*/ 6332855 w 12192000"/>
              <a:gd name="connsiteY7" fmla="*/ 701993 h 3429000"/>
              <a:gd name="connsiteX8" fmla="*/ 6332855 w 12192000"/>
              <a:gd name="connsiteY8" fmla="*/ 0 h 3429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3429000">
                <a:moveTo>
                  <a:pt x="0" y="0"/>
                </a:moveTo>
                <a:lnTo>
                  <a:pt x="12192000" y="0"/>
                </a:lnTo>
                <a:lnTo>
                  <a:pt x="12192000" y="3429000"/>
                </a:lnTo>
                <a:lnTo>
                  <a:pt x="0" y="3429000"/>
                </a:lnTo>
                <a:lnTo>
                  <a:pt x="0" y="0"/>
                </a:lnTo>
                <a:lnTo>
                  <a:pt x="5856605" y="0"/>
                </a:lnTo>
                <a:lnTo>
                  <a:pt x="5856605" y="701993"/>
                </a:lnTo>
                <a:lnTo>
                  <a:pt x="6332855" y="701993"/>
                </a:lnTo>
                <a:lnTo>
                  <a:pt x="6332855" y="0"/>
                </a:lnTo>
                <a:close/>
              </a:path>
            </a:pathLst>
          </a:custGeom>
          <a:solidFill>
            <a:schemeClr val="bg1">
              <a:lumMod val="85000"/>
            </a:schemeClr>
          </a:solidFill>
        </p:spPr>
        <p:txBody>
          <a:bodyPr anchor="ctr"/>
          <a:lstStyle>
            <a:lvl1pPr algn="ctr">
              <a:defRPr/>
            </a:lvl1pPr>
          </a:lstStyle>
          <a:p>
            <a:r>
              <a:rPr lang="nl-NL" dirty="0"/>
              <a:t>Sleep de afbeelding naar de tijdelijke aanduiding of klik op het pictogram als u een afbeelding wilt toevoegen</a:t>
            </a:r>
          </a:p>
        </p:txBody>
      </p:sp>
      <p:sp>
        <p:nvSpPr>
          <p:cNvPr id="5" name="Tijdelijke aanduiding voor datum 4"/>
          <p:cNvSpPr>
            <a:spLocks noGrp="1"/>
          </p:cNvSpPr>
          <p:nvPr>
            <p:ph type="dt" sz="half" idx="10"/>
          </p:nvPr>
        </p:nvSpPr>
        <p:spPr/>
        <p:txBody>
          <a:bodyPr/>
          <a:lstStyle>
            <a:lvl1pPr>
              <a:defRPr>
                <a:solidFill>
                  <a:schemeClr val="tx1"/>
                </a:solidFill>
              </a:defRPr>
            </a:lvl1pPr>
          </a:lstStyle>
          <a:p>
            <a:endParaRPr lang="nl-NL" dirty="0"/>
          </a:p>
        </p:txBody>
      </p:sp>
      <p:sp>
        <p:nvSpPr>
          <p:cNvPr id="6" name="Tijdelijke aanduiding voor voettekst 5"/>
          <p:cNvSpPr>
            <a:spLocks noGrp="1"/>
          </p:cNvSpPr>
          <p:nvPr>
            <p:ph type="ftr" sz="quarter" idx="11"/>
          </p:nvPr>
        </p:nvSpPr>
        <p:spPr/>
        <p:txBody>
          <a:bodyPr/>
          <a:lstStyle>
            <a:lvl1pPr>
              <a:defRPr>
                <a:solidFill>
                  <a:schemeClr val="tx1"/>
                </a:solidFill>
              </a:defRPr>
            </a:lvl1pPr>
          </a:lstStyle>
          <a:p>
            <a:endParaRPr lang="nl-NL" dirty="0"/>
          </a:p>
        </p:txBody>
      </p:sp>
      <p:sp>
        <p:nvSpPr>
          <p:cNvPr id="7" name="Tijdelijke aanduiding voor dianummer 6"/>
          <p:cNvSpPr>
            <a:spLocks noGrp="1"/>
          </p:cNvSpPr>
          <p:nvPr>
            <p:ph type="sldNum" sz="quarter" idx="12"/>
          </p:nvPr>
        </p:nvSpPr>
        <p:spPr/>
        <p:txBody>
          <a:bodyPr/>
          <a:lstStyle>
            <a:lvl1pPr>
              <a:defRPr>
                <a:solidFill>
                  <a:schemeClr val="tx1"/>
                </a:solidFill>
              </a:defRPr>
            </a:lvl1pPr>
          </a:lstStyle>
          <a:p>
            <a:fld id="{0C893183-5A27-4493-8273-E869AD900CD4}" type="slidenum">
              <a:rPr lang="nl-NL" smtClean="0"/>
              <a:pPr/>
              <a:t>‹nr.›</a:t>
            </a:fld>
            <a:endParaRPr lang="nl-NL" dirty="0"/>
          </a:p>
        </p:txBody>
      </p:sp>
      <p:sp>
        <p:nvSpPr>
          <p:cNvPr id="11" name="Tijdelijke aanduiding voor tekst 7"/>
          <p:cNvSpPr>
            <a:spLocks noGrp="1"/>
          </p:cNvSpPr>
          <p:nvPr>
            <p:ph type="body" sz="quarter" idx="26"/>
          </p:nvPr>
        </p:nvSpPr>
        <p:spPr>
          <a:xfrm>
            <a:off x="476250" y="2916000"/>
            <a:ext cx="8192692" cy="1750060"/>
          </a:xfrm>
        </p:spPr>
        <p:txBody>
          <a:bodyPr tIns="50400" anchor="t"/>
          <a:lstStyle>
            <a:lvl1pPr>
              <a:buClr>
                <a:schemeClr val="tx2"/>
              </a:buClr>
              <a:defRPr>
                <a:solidFill>
                  <a:schemeClr val="tx1"/>
                </a:solidFill>
              </a:defRPr>
            </a:lvl1pPr>
            <a:lvl2pPr>
              <a:buClr>
                <a:schemeClr val="tx2"/>
              </a:buClr>
              <a:defRPr>
                <a:solidFill>
                  <a:schemeClr val="tx1"/>
                </a:solidFill>
              </a:defRPr>
            </a:lvl2pPr>
            <a:lvl3pPr>
              <a:buClr>
                <a:schemeClr val="tx2"/>
              </a:buClr>
              <a:defRPr>
                <a:solidFill>
                  <a:schemeClr val="tx1"/>
                </a:solidFill>
              </a:defRPr>
            </a:lvl3pPr>
            <a:lvl4pPr>
              <a:buClr>
                <a:schemeClr val="tx2"/>
              </a:buClr>
              <a:defRPr>
                <a:solidFill>
                  <a:schemeClr val="tx1"/>
                </a:solidFill>
              </a:defRPr>
            </a:lvl4pPr>
            <a:lvl5pPr>
              <a:buClr>
                <a:schemeClr val="tx2"/>
              </a:buClr>
              <a:defRPr>
                <a:solidFill>
                  <a:schemeClr val="tx2"/>
                </a:solidFill>
              </a:defRPr>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312937769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Afbeelding horizontaal kleur titel">
    <p:bg>
      <p:bgPr>
        <a:solidFill>
          <a:schemeClr val="tx2"/>
        </a:solidFill>
        <a:effectLst/>
      </p:bgPr>
    </p:bg>
    <p:spTree>
      <p:nvGrpSpPr>
        <p:cNvPr id="1" name=""/>
        <p:cNvGrpSpPr/>
        <p:nvPr/>
      </p:nvGrpSpPr>
      <p:grpSpPr>
        <a:xfrm>
          <a:off x="0" y="0"/>
          <a:ext cx="0" cy="0"/>
          <a:chOff x="0" y="0"/>
          <a:chExt cx="0" cy="0"/>
        </a:xfrm>
      </p:grpSpPr>
      <p:sp>
        <p:nvSpPr>
          <p:cNvPr id="8" name="Tijdelijke aanduiding voor afbeelding 7"/>
          <p:cNvSpPr>
            <a:spLocks noGrp="1"/>
          </p:cNvSpPr>
          <p:nvPr>
            <p:ph type="pic" sz="quarter" idx="13" hasCustomPrompt="1"/>
          </p:nvPr>
        </p:nvSpPr>
        <p:spPr>
          <a:xfrm>
            <a:off x="0" y="2571750"/>
            <a:ext cx="9144000" cy="2571750"/>
          </a:xfrm>
          <a:prstGeom prst="rect">
            <a:avLst/>
          </a:prstGeom>
          <a:solidFill>
            <a:schemeClr val="bg1">
              <a:lumMod val="85000"/>
            </a:schemeClr>
          </a:solidFill>
        </p:spPr>
        <p:txBody>
          <a:bodyPr anchor="ctr"/>
          <a:lstStyle>
            <a:lvl1pPr algn="ctr">
              <a:defRPr/>
            </a:lvl1pPr>
          </a:lstStyle>
          <a:p>
            <a:r>
              <a:rPr lang="nl-NL" dirty="0"/>
              <a:t>Sleep de afbeelding naar de tijdelijke aanduiding of klik op het pictogram als u een afbeelding wilt toevoegen</a:t>
            </a:r>
          </a:p>
        </p:txBody>
      </p:sp>
      <p:sp>
        <p:nvSpPr>
          <p:cNvPr id="2" name="Titel 1"/>
          <p:cNvSpPr>
            <a:spLocks noGrp="1"/>
          </p:cNvSpPr>
          <p:nvPr>
            <p:ph type="title"/>
          </p:nvPr>
        </p:nvSpPr>
        <p:spPr>
          <a:xfrm>
            <a:off x="475201" y="788400"/>
            <a:ext cx="8193287" cy="710100"/>
          </a:xfrm>
        </p:spPr>
        <p:txBody>
          <a:bodyPr anchor="b" anchorCtr="0">
            <a:normAutofit/>
          </a:bodyPr>
          <a:lstStyle>
            <a:lvl1pPr algn="l">
              <a:defRPr sz="2700" b="0">
                <a:solidFill>
                  <a:schemeClr val="bg1"/>
                </a:solidFill>
              </a:defRPr>
            </a:lvl1pPr>
          </a:lstStyle>
          <a:p>
            <a:r>
              <a:rPr lang="nl-NL" dirty="0"/>
              <a:t>Klik om de stijl te bewerken</a:t>
            </a:r>
          </a:p>
        </p:txBody>
      </p:sp>
      <p:sp>
        <p:nvSpPr>
          <p:cNvPr id="5" name="Tijdelijke aanduiding voor datum 4"/>
          <p:cNvSpPr>
            <a:spLocks noGrp="1"/>
          </p:cNvSpPr>
          <p:nvPr>
            <p:ph type="dt" sz="half" idx="10"/>
          </p:nvPr>
        </p:nvSpPr>
        <p:spPr/>
        <p:txBody>
          <a:bodyPr/>
          <a:lstStyle>
            <a:lvl1pPr>
              <a:defRPr>
                <a:solidFill>
                  <a:schemeClr val="tx1"/>
                </a:solidFill>
              </a:defRPr>
            </a:lvl1pPr>
          </a:lstStyle>
          <a:p>
            <a:endParaRPr lang="nl-NL" dirty="0"/>
          </a:p>
        </p:txBody>
      </p:sp>
      <p:sp>
        <p:nvSpPr>
          <p:cNvPr id="6" name="Tijdelijke aanduiding voor voettekst 5"/>
          <p:cNvSpPr>
            <a:spLocks noGrp="1"/>
          </p:cNvSpPr>
          <p:nvPr>
            <p:ph type="ftr" sz="quarter" idx="11"/>
          </p:nvPr>
        </p:nvSpPr>
        <p:spPr/>
        <p:txBody>
          <a:bodyPr/>
          <a:lstStyle>
            <a:lvl1pPr>
              <a:defRPr>
                <a:solidFill>
                  <a:schemeClr val="tx1"/>
                </a:solidFill>
              </a:defRPr>
            </a:lvl1pPr>
          </a:lstStyle>
          <a:p>
            <a:endParaRPr lang="nl-NL" dirty="0"/>
          </a:p>
        </p:txBody>
      </p:sp>
      <p:sp>
        <p:nvSpPr>
          <p:cNvPr id="7" name="Tijdelijke aanduiding voor dianummer 6"/>
          <p:cNvSpPr>
            <a:spLocks noGrp="1"/>
          </p:cNvSpPr>
          <p:nvPr>
            <p:ph type="sldNum" sz="quarter" idx="12"/>
          </p:nvPr>
        </p:nvSpPr>
        <p:spPr/>
        <p:txBody>
          <a:bodyPr/>
          <a:lstStyle>
            <a:lvl1pPr>
              <a:defRPr>
                <a:solidFill>
                  <a:schemeClr val="tx1"/>
                </a:solidFill>
              </a:defRPr>
            </a:lvl1pPr>
          </a:lstStyle>
          <a:p>
            <a:fld id="{0C893183-5A27-4493-8273-E869AD900CD4}" type="slidenum">
              <a:rPr lang="nl-NL" smtClean="0"/>
              <a:pPr/>
              <a:t>‹nr.›</a:t>
            </a:fld>
            <a:endParaRPr lang="nl-NL" dirty="0"/>
          </a:p>
        </p:txBody>
      </p:sp>
    </p:spTree>
    <p:extLst>
      <p:ext uri="{BB962C8B-B14F-4D97-AF65-F5344CB8AC3E}">
        <p14:creationId xmlns:p14="http://schemas.microsoft.com/office/powerpoint/2010/main" val="405797328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Afbeelding horizontaal wit titel">
    <p:bg>
      <p:bgPr>
        <a:solidFill>
          <a:schemeClr val="bg1"/>
        </a:solidFill>
        <a:effectLst/>
      </p:bgPr>
    </p:bg>
    <p:spTree>
      <p:nvGrpSpPr>
        <p:cNvPr id="1" name=""/>
        <p:cNvGrpSpPr/>
        <p:nvPr/>
      </p:nvGrpSpPr>
      <p:grpSpPr>
        <a:xfrm>
          <a:off x="0" y="0"/>
          <a:ext cx="0" cy="0"/>
          <a:chOff x="0" y="0"/>
          <a:chExt cx="0" cy="0"/>
        </a:xfrm>
      </p:grpSpPr>
      <p:sp>
        <p:nvSpPr>
          <p:cNvPr id="8" name="Tijdelijke aanduiding voor afbeelding 7"/>
          <p:cNvSpPr>
            <a:spLocks noGrp="1"/>
          </p:cNvSpPr>
          <p:nvPr>
            <p:ph type="pic" sz="quarter" idx="13" hasCustomPrompt="1"/>
          </p:nvPr>
        </p:nvSpPr>
        <p:spPr>
          <a:xfrm>
            <a:off x="0" y="2571750"/>
            <a:ext cx="9144000" cy="2571750"/>
          </a:xfrm>
          <a:prstGeom prst="rect">
            <a:avLst/>
          </a:prstGeom>
          <a:solidFill>
            <a:schemeClr val="bg1">
              <a:lumMod val="85000"/>
            </a:schemeClr>
          </a:solidFill>
        </p:spPr>
        <p:txBody>
          <a:bodyPr anchor="ctr"/>
          <a:lstStyle>
            <a:lvl1pPr algn="ctr">
              <a:defRPr/>
            </a:lvl1pPr>
          </a:lstStyle>
          <a:p>
            <a:r>
              <a:rPr lang="nl-NL" dirty="0"/>
              <a:t>Sleep de afbeelding naar de tijdelijke aanduiding of klik op het pictogram als u een afbeelding wilt toevoegen</a:t>
            </a:r>
          </a:p>
        </p:txBody>
      </p:sp>
      <p:sp>
        <p:nvSpPr>
          <p:cNvPr id="2" name="Titel 1"/>
          <p:cNvSpPr>
            <a:spLocks noGrp="1"/>
          </p:cNvSpPr>
          <p:nvPr>
            <p:ph type="title"/>
          </p:nvPr>
        </p:nvSpPr>
        <p:spPr>
          <a:xfrm>
            <a:off x="475201" y="788400"/>
            <a:ext cx="8193287" cy="710100"/>
          </a:xfrm>
        </p:spPr>
        <p:txBody>
          <a:bodyPr anchor="b" anchorCtr="0">
            <a:normAutofit/>
          </a:bodyPr>
          <a:lstStyle>
            <a:lvl1pPr algn="l">
              <a:defRPr sz="2700" b="0">
                <a:solidFill>
                  <a:schemeClr val="tx2"/>
                </a:solidFill>
              </a:defRPr>
            </a:lvl1pPr>
          </a:lstStyle>
          <a:p>
            <a:r>
              <a:rPr lang="nl-NL" dirty="0"/>
              <a:t>Klik om de stijl te bewerken</a:t>
            </a:r>
          </a:p>
        </p:txBody>
      </p:sp>
      <p:sp>
        <p:nvSpPr>
          <p:cNvPr id="5" name="Tijdelijke aanduiding voor datum 4"/>
          <p:cNvSpPr>
            <a:spLocks noGrp="1"/>
          </p:cNvSpPr>
          <p:nvPr>
            <p:ph type="dt" sz="half" idx="10"/>
          </p:nvPr>
        </p:nvSpPr>
        <p:spPr/>
        <p:txBody>
          <a:bodyPr/>
          <a:lstStyle>
            <a:lvl1pPr>
              <a:defRPr>
                <a:solidFill>
                  <a:schemeClr val="tx1"/>
                </a:solidFill>
              </a:defRPr>
            </a:lvl1pPr>
          </a:lstStyle>
          <a:p>
            <a:endParaRPr lang="nl-NL" dirty="0"/>
          </a:p>
        </p:txBody>
      </p:sp>
      <p:sp>
        <p:nvSpPr>
          <p:cNvPr id="6" name="Tijdelijke aanduiding voor voettekst 5"/>
          <p:cNvSpPr>
            <a:spLocks noGrp="1"/>
          </p:cNvSpPr>
          <p:nvPr>
            <p:ph type="ftr" sz="quarter" idx="11"/>
          </p:nvPr>
        </p:nvSpPr>
        <p:spPr/>
        <p:txBody>
          <a:bodyPr/>
          <a:lstStyle>
            <a:lvl1pPr>
              <a:defRPr>
                <a:solidFill>
                  <a:schemeClr val="tx1"/>
                </a:solidFill>
              </a:defRPr>
            </a:lvl1pPr>
          </a:lstStyle>
          <a:p>
            <a:endParaRPr lang="nl-NL" dirty="0"/>
          </a:p>
        </p:txBody>
      </p:sp>
      <p:sp>
        <p:nvSpPr>
          <p:cNvPr id="7" name="Tijdelijke aanduiding voor dianummer 6"/>
          <p:cNvSpPr>
            <a:spLocks noGrp="1"/>
          </p:cNvSpPr>
          <p:nvPr>
            <p:ph type="sldNum" sz="quarter" idx="12"/>
          </p:nvPr>
        </p:nvSpPr>
        <p:spPr/>
        <p:txBody>
          <a:bodyPr/>
          <a:lstStyle>
            <a:lvl1pPr>
              <a:defRPr>
                <a:solidFill>
                  <a:schemeClr val="tx1"/>
                </a:solidFill>
              </a:defRPr>
            </a:lvl1pPr>
          </a:lstStyle>
          <a:p>
            <a:fld id="{0C893183-5A27-4493-8273-E869AD900CD4}" type="slidenum">
              <a:rPr lang="nl-NL" smtClean="0"/>
              <a:pPr/>
              <a:t>‹nr.›</a:t>
            </a:fld>
            <a:endParaRPr lang="nl-NL" dirty="0"/>
          </a:p>
        </p:txBody>
      </p:sp>
    </p:spTree>
    <p:extLst>
      <p:ext uri="{BB962C8B-B14F-4D97-AF65-F5344CB8AC3E}">
        <p14:creationId xmlns:p14="http://schemas.microsoft.com/office/powerpoint/2010/main" val="98591334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abel/grafiek">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76251" y="1717115"/>
            <a:ext cx="8192692" cy="2948945"/>
          </a:xfrm>
          <a:prstGeom prst="rect">
            <a:avLst/>
          </a:prstGeom>
        </p:spPr>
        <p:txBody>
          <a:bodyPr/>
          <a:lstStyle>
            <a:lvl2pPr marL="472500" indent="-237600">
              <a:buClr>
                <a:schemeClr val="tx2"/>
              </a:buClr>
              <a:buFont typeface="Verdana" panose="020B0604030504040204" pitchFamily="34" charset="0"/>
              <a:buChar char="–"/>
              <a:defRPr/>
            </a:lvl2pPr>
            <a:lvl5pPr>
              <a:defRPr/>
            </a:lvl5pPr>
            <a:lvl6pPr>
              <a:defRPr baseline="0"/>
            </a:lvl6pPr>
            <a:lvl7pPr>
              <a:defRPr baseline="0">
                <a:solidFill>
                  <a:schemeClr val="tx1">
                    <a:lumMod val="65000"/>
                    <a:lumOff val="35000"/>
                  </a:schemeClr>
                </a:solidFill>
              </a:defRPr>
            </a:lvl7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10" name="Titel 9"/>
          <p:cNvSpPr>
            <a:spLocks noGrp="1"/>
          </p:cNvSpPr>
          <p:nvPr>
            <p:ph type="title"/>
          </p:nvPr>
        </p:nvSpPr>
        <p:spPr/>
        <p:txBody>
          <a:bodyPr/>
          <a:lstStyle/>
          <a:p>
            <a:r>
              <a:rPr lang="nl-NL"/>
              <a:t>Klik om de stijl te bewerken</a:t>
            </a:r>
          </a:p>
        </p:txBody>
      </p:sp>
      <p:sp>
        <p:nvSpPr>
          <p:cNvPr id="2" name="Tijdelijke aanduiding voor datum 1"/>
          <p:cNvSpPr>
            <a:spLocks noGrp="1"/>
          </p:cNvSpPr>
          <p:nvPr>
            <p:ph type="dt" sz="half" idx="10"/>
          </p:nvPr>
        </p:nvSpPr>
        <p:spPr/>
        <p:txBody>
          <a:bodyPr/>
          <a:lstStyle/>
          <a:p>
            <a:endParaRPr lang="nl-NL" dirty="0"/>
          </a:p>
        </p:txBody>
      </p:sp>
      <p:sp>
        <p:nvSpPr>
          <p:cNvPr id="4" name="Tijdelijke aanduiding voor voettekst 3"/>
          <p:cNvSpPr>
            <a:spLocks noGrp="1"/>
          </p:cNvSpPr>
          <p:nvPr>
            <p:ph type="ftr" sz="quarter" idx="11"/>
          </p:nvPr>
        </p:nvSpPr>
        <p:spPr/>
        <p:txBody>
          <a:bodyPr/>
          <a:lstStyle/>
          <a:p>
            <a:endParaRPr lang="nl-NL" dirty="0"/>
          </a:p>
        </p:txBody>
      </p:sp>
      <p:sp>
        <p:nvSpPr>
          <p:cNvPr id="5" name="Tijdelijke aanduiding voor dianummer 4"/>
          <p:cNvSpPr>
            <a:spLocks noGrp="1"/>
          </p:cNvSpPr>
          <p:nvPr>
            <p:ph type="sldNum" sz="quarter" idx="12"/>
          </p:nvPr>
        </p:nvSpPr>
        <p:spPr/>
        <p:txBody>
          <a:bodyPr/>
          <a:lstStyle/>
          <a:p>
            <a:fld id="{0C893183-5A27-4493-8273-E869AD900CD4}" type="slidenum">
              <a:rPr lang="nl-NL" smtClean="0"/>
              <a:pPr/>
              <a:t>‹nr.›</a:t>
            </a:fld>
            <a:endParaRPr lang="nl-NL" dirty="0"/>
          </a:p>
        </p:txBody>
      </p:sp>
    </p:spTree>
    <p:extLst>
      <p:ext uri="{BB962C8B-B14F-4D97-AF65-F5344CB8AC3E}">
        <p14:creationId xmlns:p14="http://schemas.microsoft.com/office/powerpoint/2010/main" val="422476554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abel/grafiek met bijschrift">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76250" y="1707355"/>
            <a:ext cx="5384224" cy="2958704"/>
          </a:xfrm>
          <a:prstGeom prst="rect">
            <a:avLst/>
          </a:prstGeom>
        </p:spPr>
        <p:txBody>
          <a:bodyPr/>
          <a:lstStyle>
            <a:lvl2pPr marL="472500" indent="-237600">
              <a:buClr>
                <a:schemeClr val="tx2"/>
              </a:buClr>
              <a:buFont typeface="Verdana" panose="020B0604030504040204" pitchFamily="34" charset="0"/>
              <a:buChar char="–"/>
              <a:defRPr/>
            </a:lvl2pPr>
            <a:lvl5pPr>
              <a:defRPr/>
            </a:lvl5pPr>
            <a:lvl6pPr>
              <a:defRPr baseline="0"/>
            </a:lvl6pPr>
            <a:lvl7pPr>
              <a:defRPr baseline="0">
                <a:solidFill>
                  <a:schemeClr val="tx1">
                    <a:lumMod val="65000"/>
                    <a:lumOff val="35000"/>
                  </a:schemeClr>
                </a:solidFill>
              </a:defRPr>
            </a:lvl7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10" name="Titel 9"/>
          <p:cNvSpPr>
            <a:spLocks noGrp="1"/>
          </p:cNvSpPr>
          <p:nvPr>
            <p:ph type="title"/>
          </p:nvPr>
        </p:nvSpPr>
        <p:spPr/>
        <p:txBody>
          <a:bodyPr/>
          <a:lstStyle/>
          <a:p>
            <a:r>
              <a:rPr lang="nl-NL" dirty="0"/>
              <a:t>Klik om de stijl te bewerken</a:t>
            </a:r>
          </a:p>
        </p:txBody>
      </p:sp>
      <p:sp>
        <p:nvSpPr>
          <p:cNvPr id="2" name="Tijdelijke aanduiding voor datum 1"/>
          <p:cNvSpPr>
            <a:spLocks noGrp="1"/>
          </p:cNvSpPr>
          <p:nvPr>
            <p:ph type="dt" sz="half" idx="10"/>
          </p:nvPr>
        </p:nvSpPr>
        <p:spPr/>
        <p:txBody>
          <a:bodyPr/>
          <a:lstStyle/>
          <a:p>
            <a:endParaRPr lang="nl-NL" dirty="0"/>
          </a:p>
        </p:txBody>
      </p:sp>
      <p:sp>
        <p:nvSpPr>
          <p:cNvPr id="4" name="Tijdelijke aanduiding voor voettekst 3"/>
          <p:cNvSpPr>
            <a:spLocks noGrp="1"/>
          </p:cNvSpPr>
          <p:nvPr>
            <p:ph type="ftr" sz="quarter" idx="11"/>
          </p:nvPr>
        </p:nvSpPr>
        <p:spPr/>
        <p:txBody>
          <a:bodyPr/>
          <a:lstStyle/>
          <a:p>
            <a:endParaRPr lang="nl-NL" dirty="0"/>
          </a:p>
        </p:txBody>
      </p:sp>
      <p:sp>
        <p:nvSpPr>
          <p:cNvPr id="5" name="Tijdelijke aanduiding voor dianummer 4"/>
          <p:cNvSpPr>
            <a:spLocks noGrp="1"/>
          </p:cNvSpPr>
          <p:nvPr>
            <p:ph type="sldNum" sz="quarter" idx="12"/>
          </p:nvPr>
        </p:nvSpPr>
        <p:spPr/>
        <p:txBody>
          <a:bodyPr/>
          <a:lstStyle/>
          <a:p>
            <a:fld id="{0C893183-5A27-4493-8273-E869AD900CD4}" type="slidenum">
              <a:rPr lang="nl-NL" smtClean="0"/>
              <a:pPr/>
              <a:t>‹nr.›</a:t>
            </a:fld>
            <a:endParaRPr lang="nl-NL" dirty="0"/>
          </a:p>
        </p:txBody>
      </p:sp>
      <p:sp>
        <p:nvSpPr>
          <p:cNvPr id="7" name="Tijdelijke aanduiding voor tekst 6"/>
          <p:cNvSpPr>
            <a:spLocks noGrp="1"/>
          </p:cNvSpPr>
          <p:nvPr>
            <p:ph type="body" sz="quarter" idx="13"/>
          </p:nvPr>
        </p:nvSpPr>
        <p:spPr>
          <a:xfrm>
            <a:off x="5969144" y="1707356"/>
            <a:ext cx="2700000" cy="2952750"/>
          </a:xfrm>
        </p:spPr>
        <p:txBody>
          <a:bodyPr/>
          <a:lstStyle>
            <a:lvl1pPr marL="0" indent="0">
              <a:buFontTx/>
              <a:buNone/>
              <a:defRPr/>
            </a:lvl1pPr>
            <a:lvl2pPr marL="234900" indent="0">
              <a:buFontTx/>
              <a:buNone/>
              <a:defRPr/>
            </a:lvl2pPr>
            <a:lvl3pPr marL="472500" indent="0">
              <a:buFontTx/>
              <a:buNone/>
              <a:defRPr/>
            </a:lvl3pPr>
            <a:lvl4pPr marL="707400" indent="0">
              <a:buFontTx/>
              <a:buNone/>
              <a:defRPr/>
            </a:lvl4pPr>
            <a:lvl5pPr marL="945000" indent="0">
              <a:buFontTx/>
              <a:buNone/>
              <a:defRPr/>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87352788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abel/grafiek verticaal">
    <p:spTree>
      <p:nvGrpSpPr>
        <p:cNvPr id="1" name=""/>
        <p:cNvGrpSpPr/>
        <p:nvPr/>
      </p:nvGrpSpPr>
      <p:grpSpPr>
        <a:xfrm>
          <a:off x="0" y="0"/>
          <a:ext cx="0" cy="0"/>
          <a:chOff x="0" y="0"/>
          <a:chExt cx="0" cy="0"/>
        </a:xfrm>
      </p:grpSpPr>
      <p:sp>
        <p:nvSpPr>
          <p:cNvPr id="6" name="backdrop"/>
          <p:cNvSpPr/>
          <p:nvPr userDrawn="1"/>
        </p:nvSpPr>
        <p:spPr>
          <a:xfrm>
            <a:off x="4581995" y="0"/>
            <a:ext cx="45720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2" name="Titel 1"/>
          <p:cNvSpPr>
            <a:spLocks noGrp="1"/>
          </p:cNvSpPr>
          <p:nvPr>
            <p:ph type="title"/>
          </p:nvPr>
        </p:nvSpPr>
        <p:spPr>
          <a:xfrm>
            <a:off x="4912518" y="788401"/>
            <a:ext cx="3752999" cy="711035"/>
          </a:xfrm>
        </p:spPr>
        <p:txBody>
          <a:bodyPr anchor="b" anchorCtr="0">
            <a:noAutofit/>
          </a:bodyPr>
          <a:lstStyle>
            <a:lvl1pPr algn="l">
              <a:defRPr sz="2700">
                <a:solidFill>
                  <a:schemeClr val="bg1"/>
                </a:solidFill>
              </a:defRPr>
            </a:lvl1pPr>
          </a:lstStyle>
          <a:p>
            <a:r>
              <a:rPr lang="nl-NL" dirty="0"/>
              <a:t>Klik om de stijl te bewerken</a:t>
            </a:r>
          </a:p>
        </p:txBody>
      </p:sp>
      <p:sp>
        <p:nvSpPr>
          <p:cNvPr id="3" name="Tijdelijke aanduiding voor datum 2"/>
          <p:cNvSpPr>
            <a:spLocks noGrp="1"/>
          </p:cNvSpPr>
          <p:nvPr>
            <p:ph type="dt" sz="half" idx="23"/>
          </p:nvPr>
        </p:nvSpPr>
        <p:spPr/>
        <p:txBody>
          <a:bodyPr/>
          <a:lstStyle/>
          <a:p>
            <a:endParaRPr lang="nl-NL" dirty="0"/>
          </a:p>
        </p:txBody>
      </p:sp>
      <p:sp>
        <p:nvSpPr>
          <p:cNvPr id="4" name="Tijdelijke aanduiding voor voettekst 3"/>
          <p:cNvSpPr>
            <a:spLocks noGrp="1"/>
          </p:cNvSpPr>
          <p:nvPr>
            <p:ph type="ftr" sz="quarter" idx="24"/>
          </p:nvPr>
        </p:nvSpPr>
        <p:spPr/>
        <p:txBody>
          <a:bodyPr/>
          <a:lstStyle/>
          <a:p>
            <a:endParaRPr lang="nl-NL" dirty="0"/>
          </a:p>
        </p:txBody>
      </p:sp>
      <p:sp>
        <p:nvSpPr>
          <p:cNvPr id="5" name="Tijdelijke aanduiding voor dianummer 4"/>
          <p:cNvSpPr>
            <a:spLocks noGrp="1"/>
          </p:cNvSpPr>
          <p:nvPr>
            <p:ph type="sldNum" sz="quarter" idx="25"/>
          </p:nvPr>
        </p:nvSpPr>
        <p:spPr/>
        <p:txBody>
          <a:bodyPr/>
          <a:lstStyle>
            <a:lvl1pPr>
              <a:defRPr>
                <a:solidFill>
                  <a:schemeClr val="bg1"/>
                </a:solidFill>
              </a:defRPr>
            </a:lvl1pPr>
          </a:lstStyle>
          <a:p>
            <a:fld id="{0C893183-5A27-4493-8273-E869AD900CD4}" type="slidenum">
              <a:rPr lang="nl-NL" smtClean="0"/>
              <a:pPr/>
              <a:t>‹nr.›</a:t>
            </a:fld>
            <a:endParaRPr lang="nl-NL" dirty="0"/>
          </a:p>
        </p:txBody>
      </p:sp>
      <p:sp>
        <p:nvSpPr>
          <p:cNvPr id="8" name="Tijdelijke aanduiding voor tekst 7"/>
          <p:cNvSpPr>
            <a:spLocks noGrp="1"/>
          </p:cNvSpPr>
          <p:nvPr>
            <p:ph type="body" sz="quarter" idx="26"/>
          </p:nvPr>
        </p:nvSpPr>
        <p:spPr>
          <a:xfrm>
            <a:off x="4912518" y="1717199"/>
            <a:ext cx="3752999" cy="2948860"/>
          </a:xfrm>
        </p:spPr>
        <p:txBody>
          <a:bodyPr anchor="t"/>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11" name="Tijdelijke aanduiding voor inhoud 10"/>
          <p:cNvSpPr>
            <a:spLocks noGrp="1"/>
          </p:cNvSpPr>
          <p:nvPr>
            <p:ph sz="quarter" idx="27"/>
          </p:nvPr>
        </p:nvSpPr>
        <p:spPr>
          <a:xfrm>
            <a:off x="476250" y="800100"/>
            <a:ext cx="3752850" cy="3865960"/>
          </a:xfrm>
        </p:spPr>
        <p:txBody>
          <a:body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pic>
        <p:nvPicPr>
          <p:cNvPr id="12" name="minjus_heade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1337310"/>
          </a:xfrm>
          <a:prstGeom prst="rect">
            <a:avLst/>
          </a:prstGeom>
        </p:spPr>
      </p:pic>
    </p:spTree>
    <p:extLst>
      <p:ext uri="{BB962C8B-B14F-4D97-AF65-F5344CB8AC3E}">
        <p14:creationId xmlns:p14="http://schemas.microsoft.com/office/powerpoint/2010/main" val="361345651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Slotdia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backdrop"/>
          <p:cNvSpPr/>
          <p:nvPr userDrawn="1"/>
        </p:nvSpPr>
        <p:spPr>
          <a:xfrm>
            <a:off x="0" y="1"/>
            <a:ext cx="9144000" cy="25705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2" name="Titel 1"/>
          <p:cNvSpPr>
            <a:spLocks noGrp="1"/>
          </p:cNvSpPr>
          <p:nvPr>
            <p:ph type="title"/>
          </p:nvPr>
        </p:nvSpPr>
        <p:spPr>
          <a:xfrm>
            <a:off x="476250" y="1406713"/>
            <a:ext cx="8192692" cy="1163847"/>
          </a:xfrm>
        </p:spPr>
        <p:txBody>
          <a:bodyPr anchor="ctr" anchorCtr="0"/>
          <a:lstStyle>
            <a:lvl1pPr algn="l">
              <a:defRPr sz="3600">
                <a:solidFill>
                  <a:schemeClr val="bg1"/>
                </a:solidFill>
              </a:defRPr>
            </a:lvl1pPr>
          </a:lstStyle>
          <a:p>
            <a:r>
              <a:rPr lang="nl-NL" dirty="0"/>
              <a:t>Klik om de stijl te bewerken</a:t>
            </a:r>
          </a:p>
        </p:txBody>
      </p:sp>
      <p:sp>
        <p:nvSpPr>
          <p:cNvPr id="20" name="Tijdelijke aanduiding voor tekst 14"/>
          <p:cNvSpPr>
            <a:spLocks noGrp="1"/>
          </p:cNvSpPr>
          <p:nvPr>
            <p:ph type="body" sz="quarter" idx="18" hasCustomPrompt="1"/>
          </p:nvPr>
        </p:nvSpPr>
        <p:spPr>
          <a:xfrm>
            <a:off x="3867564" y="2884517"/>
            <a:ext cx="3510000" cy="518913"/>
          </a:xfrm>
        </p:spPr>
        <p:txBody>
          <a:bodyPr anchor="ctr" anchorCtr="0">
            <a:normAutofit/>
          </a:bodyPr>
          <a:lstStyle>
            <a:lvl1pPr marL="0" indent="0">
              <a:buFontTx/>
              <a:buNone/>
              <a:defRPr sz="1500">
                <a:solidFill>
                  <a:schemeClr val="tx2"/>
                </a:solidFill>
              </a:defRPr>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dirty="0"/>
              <a:t>Vul hier een webadres in</a:t>
            </a:r>
          </a:p>
        </p:txBody>
      </p:sp>
      <p:sp>
        <p:nvSpPr>
          <p:cNvPr id="22" name="Tijdelijke aanduiding voor tekst 14"/>
          <p:cNvSpPr>
            <a:spLocks noGrp="1"/>
          </p:cNvSpPr>
          <p:nvPr>
            <p:ph type="body" sz="quarter" idx="20" hasCustomPrompt="1"/>
          </p:nvPr>
        </p:nvSpPr>
        <p:spPr>
          <a:xfrm>
            <a:off x="3867564" y="3479632"/>
            <a:ext cx="3510000" cy="518913"/>
          </a:xfrm>
        </p:spPr>
        <p:txBody>
          <a:bodyPr anchor="ctr" anchorCtr="0">
            <a:normAutofit/>
          </a:bodyPr>
          <a:lstStyle>
            <a:lvl1pPr marL="0" indent="0">
              <a:buFontTx/>
              <a:buNone/>
              <a:defRPr sz="1500">
                <a:solidFill>
                  <a:schemeClr val="tx2"/>
                </a:solidFill>
              </a:defRPr>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dirty="0"/>
              <a:t>Vul hier een emailadres in</a:t>
            </a:r>
          </a:p>
        </p:txBody>
      </p:sp>
      <p:sp>
        <p:nvSpPr>
          <p:cNvPr id="24" name="Tijdelijke aanduiding voor tekst 14"/>
          <p:cNvSpPr>
            <a:spLocks noGrp="1"/>
          </p:cNvSpPr>
          <p:nvPr>
            <p:ph type="body" sz="quarter" idx="22" hasCustomPrompt="1"/>
          </p:nvPr>
        </p:nvSpPr>
        <p:spPr>
          <a:xfrm>
            <a:off x="3867564" y="4054146"/>
            <a:ext cx="3510000" cy="518913"/>
          </a:xfrm>
        </p:spPr>
        <p:txBody>
          <a:bodyPr anchor="ctr" anchorCtr="0">
            <a:normAutofit/>
          </a:bodyPr>
          <a:lstStyle>
            <a:lvl1pPr marL="0" indent="0">
              <a:buFontTx/>
              <a:buNone/>
              <a:defRPr sz="1500">
                <a:solidFill>
                  <a:schemeClr val="tx2"/>
                </a:solidFill>
              </a:defRPr>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dirty="0"/>
              <a:t>Vul hier een telefoonnummer in</a:t>
            </a:r>
          </a:p>
        </p:txBody>
      </p:sp>
      <p:sp>
        <p:nvSpPr>
          <p:cNvPr id="3" name="Tijdelijke aanduiding voor datum 2"/>
          <p:cNvSpPr>
            <a:spLocks noGrp="1"/>
          </p:cNvSpPr>
          <p:nvPr>
            <p:ph type="dt" sz="half" idx="23"/>
          </p:nvPr>
        </p:nvSpPr>
        <p:spPr/>
        <p:txBody>
          <a:bodyPr/>
          <a:lstStyle/>
          <a:p>
            <a:endParaRPr lang="nl-NL" dirty="0"/>
          </a:p>
        </p:txBody>
      </p:sp>
      <p:sp>
        <p:nvSpPr>
          <p:cNvPr id="4" name="Tijdelijke aanduiding voor voettekst 3"/>
          <p:cNvSpPr>
            <a:spLocks noGrp="1"/>
          </p:cNvSpPr>
          <p:nvPr>
            <p:ph type="ftr" sz="quarter" idx="24"/>
          </p:nvPr>
        </p:nvSpPr>
        <p:spPr/>
        <p:txBody>
          <a:bodyPr/>
          <a:lstStyle/>
          <a:p>
            <a:endParaRPr lang="nl-NL" dirty="0"/>
          </a:p>
        </p:txBody>
      </p:sp>
      <p:sp>
        <p:nvSpPr>
          <p:cNvPr id="5" name="Tijdelijke aanduiding voor dianummer 4"/>
          <p:cNvSpPr>
            <a:spLocks noGrp="1"/>
          </p:cNvSpPr>
          <p:nvPr>
            <p:ph type="sldNum" sz="quarter" idx="25"/>
          </p:nvPr>
        </p:nvSpPr>
        <p:spPr/>
        <p:txBody>
          <a:bodyPr/>
          <a:lstStyle/>
          <a:p>
            <a:fld id="{0C893183-5A27-4493-8273-E869AD900CD4}" type="slidenum">
              <a:rPr lang="nl-NL" smtClean="0"/>
              <a:pPr/>
              <a:t>‹nr.›</a:t>
            </a:fld>
            <a:endParaRPr lang="nl-NL" dirty="0"/>
          </a:p>
        </p:txBody>
      </p:sp>
      <p:pic>
        <p:nvPicPr>
          <p:cNvPr id="27" name="minjus_header_title"/>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9144000" cy="1337310"/>
          </a:xfrm>
          <a:prstGeom prst="rect">
            <a:avLst/>
          </a:prstGeom>
        </p:spPr>
      </p:pic>
    </p:spTree>
    <p:extLst>
      <p:ext uri="{BB962C8B-B14F-4D97-AF65-F5344CB8AC3E}">
        <p14:creationId xmlns:p14="http://schemas.microsoft.com/office/powerpoint/2010/main" val="284943301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Slotdia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backdrop"/>
          <p:cNvSpPr/>
          <p:nvPr userDrawn="1"/>
        </p:nvSpPr>
        <p:spPr>
          <a:xfrm>
            <a:off x="0" y="-1"/>
            <a:ext cx="4572000" cy="514350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sp>
        <p:nvSpPr>
          <p:cNvPr id="2" name="Titel 1"/>
          <p:cNvSpPr>
            <a:spLocks noGrp="1"/>
          </p:cNvSpPr>
          <p:nvPr>
            <p:ph type="title"/>
          </p:nvPr>
        </p:nvSpPr>
        <p:spPr>
          <a:xfrm>
            <a:off x="476250" y="1924050"/>
            <a:ext cx="3752850" cy="1295400"/>
          </a:xfrm>
        </p:spPr>
        <p:txBody>
          <a:bodyPr anchor="ctr" anchorCtr="0"/>
          <a:lstStyle>
            <a:lvl1pPr algn="l">
              <a:defRPr sz="3600">
                <a:solidFill>
                  <a:schemeClr val="bg1"/>
                </a:solidFill>
              </a:defRPr>
            </a:lvl1pPr>
          </a:lstStyle>
          <a:p>
            <a:r>
              <a:rPr lang="nl-NL" dirty="0"/>
              <a:t>Klik om de stijl te bewerken</a:t>
            </a:r>
          </a:p>
        </p:txBody>
      </p:sp>
      <p:sp>
        <p:nvSpPr>
          <p:cNvPr id="20" name="Tijdelijke aanduiding voor tekst 14"/>
          <p:cNvSpPr>
            <a:spLocks noGrp="1"/>
          </p:cNvSpPr>
          <p:nvPr>
            <p:ph type="body" sz="quarter" idx="18" hasCustomPrompt="1"/>
          </p:nvPr>
        </p:nvSpPr>
        <p:spPr>
          <a:xfrm>
            <a:off x="5382215" y="1714500"/>
            <a:ext cx="3286727" cy="518913"/>
          </a:xfrm>
        </p:spPr>
        <p:txBody>
          <a:bodyPr anchor="ctr" anchorCtr="0">
            <a:normAutofit/>
          </a:bodyPr>
          <a:lstStyle>
            <a:lvl1pPr marL="0" indent="0">
              <a:buFontTx/>
              <a:buNone/>
              <a:defRPr sz="1500">
                <a:solidFill>
                  <a:schemeClr val="tx2"/>
                </a:solidFill>
              </a:defRPr>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dirty="0"/>
              <a:t>Vul hier een webadres in</a:t>
            </a:r>
          </a:p>
        </p:txBody>
      </p:sp>
      <p:sp>
        <p:nvSpPr>
          <p:cNvPr id="22" name="Tijdelijke aanduiding voor tekst 14"/>
          <p:cNvSpPr>
            <a:spLocks noGrp="1"/>
          </p:cNvSpPr>
          <p:nvPr>
            <p:ph type="body" sz="quarter" idx="20" hasCustomPrompt="1"/>
          </p:nvPr>
        </p:nvSpPr>
        <p:spPr>
          <a:xfrm>
            <a:off x="5382215" y="2309615"/>
            <a:ext cx="3286727" cy="518913"/>
          </a:xfrm>
        </p:spPr>
        <p:txBody>
          <a:bodyPr anchor="ctr" anchorCtr="0">
            <a:normAutofit/>
          </a:bodyPr>
          <a:lstStyle>
            <a:lvl1pPr marL="0" indent="0">
              <a:buFontTx/>
              <a:buNone/>
              <a:defRPr sz="1500">
                <a:solidFill>
                  <a:schemeClr val="tx2"/>
                </a:solidFill>
              </a:defRPr>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dirty="0"/>
              <a:t>Vul hier een emailadres in</a:t>
            </a:r>
          </a:p>
        </p:txBody>
      </p:sp>
      <p:sp>
        <p:nvSpPr>
          <p:cNvPr id="24" name="Tijdelijke aanduiding voor tekst 14"/>
          <p:cNvSpPr>
            <a:spLocks noGrp="1"/>
          </p:cNvSpPr>
          <p:nvPr>
            <p:ph type="body" sz="quarter" idx="22" hasCustomPrompt="1"/>
          </p:nvPr>
        </p:nvSpPr>
        <p:spPr>
          <a:xfrm>
            <a:off x="5382215" y="2884129"/>
            <a:ext cx="3286727" cy="518913"/>
          </a:xfrm>
        </p:spPr>
        <p:txBody>
          <a:bodyPr anchor="ctr" anchorCtr="0">
            <a:normAutofit/>
          </a:bodyPr>
          <a:lstStyle>
            <a:lvl1pPr marL="0" indent="0">
              <a:buFontTx/>
              <a:buNone/>
              <a:defRPr sz="1500">
                <a:solidFill>
                  <a:schemeClr val="tx2"/>
                </a:solidFill>
              </a:defRPr>
            </a:lvl1pPr>
            <a:lvl2pPr marL="234900" indent="0">
              <a:buFontTx/>
              <a:buNone/>
              <a:defRPr sz="1350"/>
            </a:lvl2pPr>
            <a:lvl3pPr marL="472500" indent="0">
              <a:buFontTx/>
              <a:buNone/>
              <a:defRPr sz="1350"/>
            </a:lvl3pPr>
            <a:lvl4pPr marL="707400" indent="0">
              <a:buFontTx/>
              <a:buNone/>
              <a:defRPr sz="1350"/>
            </a:lvl4pPr>
            <a:lvl5pPr marL="945000" indent="0">
              <a:buFontTx/>
              <a:buNone/>
              <a:defRPr sz="1350"/>
            </a:lvl5pPr>
          </a:lstStyle>
          <a:p>
            <a:pPr lvl="0"/>
            <a:r>
              <a:rPr lang="nl-NL" dirty="0"/>
              <a:t>Vul hier een telefoonnummer in</a:t>
            </a:r>
          </a:p>
        </p:txBody>
      </p:sp>
      <p:sp>
        <p:nvSpPr>
          <p:cNvPr id="3" name="Tijdelijke aanduiding voor datum 2"/>
          <p:cNvSpPr>
            <a:spLocks noGrp="1"/>
          </p:cNvSpPr>
          <p:nvPr>
            <p:ph type="dt" sz="half" idx="23"/>
          </p:nvPr>
        </p:nvSpPr>
        <p:spPr/>
        <p:txBody>
          <a:bodyPr/>
          <a:lstStyle>
            <a:lvl1pPr>
              <a:defRPr>
                <a:solidFill>
                  <a:schemeClr val="bg1"/>
                </a:solidFill>
              </a:defRPr>
            </a:lvl1pPr>
          </a:lstStyle>
          <a:p>
            <a:endParaRPr lang="nl-NL" dirty="0"/>
          </a:p>
        </p:txBody>
      </p:sp>
      <p:sp>
        <p:nvSpPr>
          <p:cNvPr id="4" name="Tijdelijke aanduiding voor voettekst 3"/>
          <p:cNvSpPr>
            <a:spLocks noGrp="1"/>
          </p:cNvSpPr>
          <p:nvPr>
            <p:ph type="ftr" sz="quarter" idx="24"/>
          </p:nvPr>
        </p:nvSpPr>
        <p:spPr/>
        <p:txBody>
          <a:bodyPr/>
          <a:lstStyle>
            <a:lvl1pPr>
              <a:defRPr>
                <a:solidFill>
                  <a:schemeClr val="bg1"/>
                </a:solidFill>
              </a:defRPr>
            </a:lvl1pPr>
          </a:lstStyle>
          <a:p>
            <a:endParaRPr lang="nl-NL" dirty="0"/>
          </a:p>
        </p:txBody>
      </p:sp>
      <p:sp>
        <p:nvSpPr>
          <p:cNvPr id="5" name="Tijdelijke aanduiding voor dianummer 4"/>
          <p:cNvSpPr>
            <a:spLocks noGrp="1"/>
          </p:cNvSpPr>
          <p:nvPr>
            <p:ph type="sldNum" sz="quarter" idx="25"/>
          </p:nvPr>
        </p:nvSpPr>
        <p:spPr/>
        <p:txBody>
          <a:bodyPr/>
          <a:lstStyle/>
          <a:p>
            <a:fld id="{0C893183-5A27-4493-8273-E869AD900CD4}" type="slidenum">
              <a:rPr lang="nl-NL" smtClean="0"/>
              <a:pPr/>
              <a:t>‹nr.›</a:t>
            </a:fld>
            <a:endParaRPr lang="nl-NL" dirty="0"/>
          </a:p>
        </p:txBody>
      </p:sp>
      <p:pic>
        <p:nvPicPr>
          <p:cNvPr id="27" name="minjus_header_title"/>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9144000" cy="1337310"/>
          </a:xfrm>
          <a:prstGeom prst="rect">
            <a:avLst/>
          </a:prstGeom>
        </p:spPr>
      </p:pic>
    </p:spTree>
    <p:extLst>
      <p:ext uri="{BB962C8B-B14F-4D97-AF65-F5344CB8AC3E}">
        <p14:creationId xmlns:p14="http://schemas.microsoft.com/office/powerpoint/2010/main" val="320376171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Titeldia NCSC">
    <p:bg>
      <p:bgPr>
        <a:solidFill>
          <a:schemeClr val="tx2"/>
        </a:solidFill>
        <a:effectLst/>
      </p:bgPr>
    </p:bg>
    <p:spTree>
      <p:nvGrpSpPr>
        <p:cNvPr id="1" name=""/>
        <p:cNvGrpSpPr/>
        <p:nvPr/>
      </p:nvGrpSpPr>
      <p:grpSpPr>
        <a:xfrm>
          <a:off x="0" y="0"/>
          <a:ext cx="0" cy="0"/>
          <a:chOff x="0" y="0"/>
          <a:chExt cx="0" cy="0"/>
        </a:xfrm>
      </p:grpSpPr>
      <p:sp>
        <p:nvSpPr>
          <p:cNvPr id="8" name="logoplaceholder"/>
          <p:cNvSpPr/>
          <p:nvPr userDrawn="1"/>
        </p:nvSpPr>
        <p:spPr>
          <a:xfrm>
            <a:off x="0" y="0"/>
            <a:ext cx="9144000" cy="133731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a:p>
        </p:txBody>
      </p:sp>
      <p:pic>
        <p:nvPicPr>
          <p:cNvPr id="4" name="NCTV logotype">
            <a:extLst>
              <a:ext uri="{FF2B5EF4-FFF2-40B4-BE49-F238E27FC236}">
                <a16:creationId xmlns:a16="http://schemas.microsoft.com/office/drawing/2014/main" id="{0CA7A91D-8D32-47E4-8155-31E1F003522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3599100"/>
            <a:ext cx="5845532" cy="1557900"/>
          </a:xfrm>
          <a:prstGeom prst="rect">
            <a:avLst/>
          </a:prstGeom>
        </p:spPr>
      </p:pic>
      <p:sp>
        <p:nvSpPr>
          <p:cNvPr id="7" name="title">
            <a:extLst>
              <a:ext uri="{FF2B5EF4-FFF2-40B4-BE49-F238E27FC236}">
                <a16:creationId xmlns:a16="http://schemas.microsoft.com/office/drawing/2014/main" id="{564C2207-EE24-4D8E-B07D-84658A73CA55}"/>
              </a:ext>
            </a:extLst>
          </p:cNvPr>
          <p:cNvSpPr>
            <a:spLocks noGrp="1" noChangeArrowheads="1"/>
          </p:cNvSpPr>
          <p:nvPr>
            <p:ph type="ctrTitle"/>
          </p:nvPr>
        </p:nvSpPr>
        <p:spPr>
          <a:xfrm>
            <a:off x="475535" y="338989"/>
            <a:ext cx="8192930" cy="1294859"/>
          </a:xfrm>
        </p:spPr>
        <p:txBody>
          <a:bodyPr tIns="90000" bIns="90000" anchor="b" anchorCtr="0">
            <a:normAutofit/>
          </a:bodyPr>
          <a:lstStyle>
            <a:lvl1pPr defTabSz="456101" eaLnBrk="0" hangingPunct="0">
              <a:defRPr sz="2700">
                <a:solidFill>
                  <a:schemeClr val="tx1"/>
                </a:solidFill>
              </a:defRPr>
            </a:lvl1pPr>
          </a:lstStyle>
          <a:p>
            <a:pPr lvl="0"/>
            <a:endParaRPr lang="nl-NL" altLang="nl-NL" noProof="0" dirty="0"/>
          </a:p>
        </p:txBody>
      </p:sp>
      <p:sp>
        <p:nvSpPr>
          <p:cNvPr id="9" name="subtitle">
            <a:extLst>
              <a:ext uri="{FF2B5EF4-FFF2-40B4-BE49-F238E27FC236}">
                <a16:creationId xmlns:a16="http://schemas.microsoft.com/office/drawing/2014/main" id="{0BF0409F-E479-4C60-9254-0A0175580A5B}"/>
              </a:ext>
            </a:extLst>
          </p:cNvPr>
          <p:cNvSpPr>
            <a:spLocks noGrp="1" noChangeArrowheads="1"/>
          </p:cNvSpPr>
          <p:nvPr>
            <p:ph type="subTitle" idx="1"/>
          </p:nvPr>
        </p:nvSpPr>
        <p:spPr>
          <a:xfrm>
            <a:off x="475535" y="1640230"/>
            <a:ext cx="8192930" cy="498239"/>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4400" tIns="90000" rIns="90018" bIns="46809">
            <a:normAutofit/>
          </a:bodyPr>
          <a:lstStyle>
            <a:lvl1pPr marL="0" indent="0" defTabSz="456101" eaLnBrk="0" hangingPunct="0">
              <a:buFont typeface="Arial" charset="0"/>
              <a:buNone/>
              <a:defRPr>
                <a:solidFill>
                  <a:schemeClr val="tx1"/>
                </a:solidFill>
                <a:latin typeface="+mn-lt"/>
              </a:defRPr>
            </a:lvl1pPr>
          </a:lstStyle>
          <a:p>
            <a:pPr lvl="0"/>
            <a:endParaRPr lang="nl-NL" altLang="nl-NL" noProof="0" dirty="0"/>
          </a:p>
        </p:txBody>
      </p:sp>
      <p:sp>
        <p:nvSpPr>
          <p:cNvPr id="10" name="speaker">
            <a:extLst>
              <a:ext uri="{FF2B5EF4-FFF2-40B4-BE49-F238E27FC236}">
                <a16:creationId xmlns:a16="http://schemas.microsoft.com/office/drawing/2014/main" id="{0D2D08E0-AB17-4F70-968C-8E4001A7FE60}"/>
              </a:ext>
            </a:extLst>
          </p:cNvPr>
          <p:cNvSpPr>
            <a:spLocks noGrp="1"/>
          </p:cNvSpPr>
          <p:nvPr>
            <p:ph type="body" sz="quarter" idx="11" hasCustomPrompt="1"/>
          </p:nvPr>
        </p:nvSpPr>
        <p:spPr>
          <a:xfrm>
            <a:off x="474583" y="2001206"/>
            <a:ext cx="3854054" cy="292020"/>
          </a:xfrm>
        </p:spPr>
        <p:txBody>
          <a:bodyPr wrap="square" lIns="118800" anchor="b" anchorCtr="0">
            <a:noAutofit/>
          </a:bodyPr>
          <a:lstStyle>
            <a:lvl1pPr marL="0" indent="0">
              <a:spcBef>
                <a:spcPts val="900"/>
              </a:spcBef>
              <a:buFontTx/>
              <a:buNone/>
              <a:defRPr sz="1200">
                <a:solidFill>
                  <a:schemeClr val="tx1"/>
                </a:solidFill>
                <a:latin typeface="+mn-lt"/>
              </a:defRPr>
            </a:lvl1pPr>
            <a:lvl2pPr marL="234900" indent="0">
              <a:spcBef>
                <a:spcPts val="900"/>
              </a:spcBef>
              <a:buFontTx/>
              <a:buNone/>
              <a:defRPr sz="1200">
                <a:solidFill>
                  <a:schemeClr val="bg1"/>
                </a:solidFill>
                <a:latin typeface="+mn-lt"/>
              </a:defRPr>
            </a:lvl2pPr>
            <a:lvl3pPr marL="472500" indent="0">
              <a:spcBef>
                <a:spcPts val="900"/>
              </a:spcBef>
              <a:buFontTx/>
              <a:buNone/>
              <a:defRPr sz="1200">
                <a:solidFill>
                  <a:schemeClr val="bg1"/>
                </a:solidFill>
                <a:latin typeface="+mn-lt"/>
              </a:defRPr>
            </a:lvl3pPr>
            <a:lvl4pPr marL="707400" indent="0">
              <a:spcBef>
                <a:spcPts val="900"/>
              </a:spcBef>
              <a:buFontTx/>
              <a:buNone/>
              <a:defRPr sz="1200">
                <a:solidFill>
                  <a:schemeClr val="bg1"/>
                </a:solidFill>
                <a:latin typeface="+mn-lt"/>
              </a:defRPr>
            </a:lvl4pPr>
            <a:lvl5pPr marL="945000" indent="0">
              <a:spcBef>
                <a:spcPts val="900"/>
              </a:spcBef>
              <a:buFontTx/>
              <a:buNone/>
              <a:defRPr sz="1200">
                <a:solidFill>
                  <a:schemeClr val="bg1"/>
                </a:solidFill>
                <a:latin typeface="+mn-lt"/>
              </a:defRPr>
            </a:lvl5pPr>
          </a:lstStyle>
          <a:p>
            <a:pPr lvl="0"/>
            <a:r>
              <a:rPr lang="nl-NL" dirty="0"/>
              <a:t>Naam spreker</a:t>
            </a:r>
          </a:p>
        </p:txBody>
      </p:sp>
      <p:sp>
        <p:nvSpPr>
          <p:cNvPr id="11" name="Tijdelijke aanduiding voor datum 1">
            <a:extLst>
              <a:ext uri="{FF2B5EF4-FFF2-40B4-BE49-F238E27FC236}">
                <a16:creationId xmlns:a16="http://schemas.microsoft.com/office/drawing/2014/main" id="{A0C38B65-E5AC-4FB7-9D06-CDB90AF9DF8A}"/>
              </a:ext>
            </a:extLst>
          </p:cNvPr>
          <p:cNvSpPr>
            <a:spLocks noGrp="1"/>
          </p:cNvSpPr>
          <p:nvPr>
            <p:ph type="dt" sz="half" idx="12"/>
          </p:nvPr>
        </p:nvSpPr>
        <p:spPr>
          <a:xfrm>
            <a:off x="465058" y="2333386"/>
            <a:ext cx="3863579" cy="198204"/>
          </a:xfrm>
        </p:spPr>
        <p:txBody>
          <a:bodyPr lIns="118800" tIns="46800"/>
          <a:lstStyle>
            <a:lvl1pPr marL="0">
              <a:lnSpc>
                <a:spcPct val="90000"/>
              </a:lnSpc>
              <a:spcBef>
                <a:spcPts val="900"/>
              </a:spcBef>
              <a:defRPr sz="1200" baseline="0">
                <a:solidFill>
                  <a:schemeClr val="tx1"/>
                </a:solidFill>
              </a:defRPr>
            </a:lvl1pPr>
          </a:lstStyle>
          <a:p>
            <a:endParaRPr lang="nl-NL" dirty="0"/>
          </a:p>
        </p:txBody>
      </p:sp>
    </p:spTree>
    <p:extLst>
      <p:ext uri="{BB962C8B-B14F-4D97-AF65-F5344CB8AC3E}">
        <p14:creationId xmlns:p14="http://schemas.microsoft.com/office/powerpoint/2010/main" val="238257518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Openingspread A">
    <p:spTree>
      <p:nvGrpSpPr>
        <p:cNvPr id="1" name=""/>
        <p:cNvGrpSpPr/>
        <p:nvPr/>
      </p:nvGrpSpPr>
      <p:grpSpPr>
        <a:xfrm>
          <a:off x="0" y="0"/>
          <a:ext cx="0" cy="0"/>
          <a:chOff x="0" y="0"/>
          <a:chExt cx="0" cy="0"/>
        </a:xfrm>
      </p:grpSpPr>
      <p:pic>
        <p:nvPicPr>
          <p:cNvPr id="23" name="Graphic 22">
            <a:extLst>
              <a:ext uri="{FF2B5EF4-FFF2-40B4-BE49-F238E27FC236}">
                <a16:creationId xmlns:a16="http://schemas.microsoft.com/office/drawing/2014/main" id="{18F07D77-74D1-EA49-E9F7-6227B8A93B6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3" y="0"/>
            <a:ext cx="9143999" cy="5143500"/>
          </a:xfrm>
          <a:custGeom>
            <a:avLst/>
            <a:gdLst>
              <a:gd name="connsiteX0" fmla="*/ 7967661 w 9143999"/>
              <a:gd name="connsiteY0" fmla="*/ 4849894 h 5143500"/>
              <a:gd name="connsiteX1" fmla="*/ 7967661 w 9143999"/>
              <a:gd name="connsiteY1" fmla="*/ 4878553 h 5143500"/>
              <a:gd name="connsiteX2" fmla="*/ 8735974 w 9143999"/>
              <a:gd name="connsiteY2" fmla="*/ 4878553 h 5143500"/>
              <a:gd name="connsiteX3" fmla="*/ 8735974 w 9143999"/>
              <a:gd name="connsiteY3" fmla="*/ 4849894 h 5143500"/>
              <a:gd name="connsiteX4" fmla="*/ 8603800 w 9143999"/>
              <a:gd name="connsiteY4" fmla="*/ 4590510 h 5143500"/>
              <a:gd name="connsiteX5" fmla="*/ 8603800 w 9143999"/>
              <a:gd name="connsiteY5" fmla="*/ 4590595 h 5143500"/>
              <a:gd name="connsiteX6" fmla="*/ 8625957 w 9143999"/>
              <a:gd name="connsiteY6" fmla="*/ 4590595 h 5143500"/>
              <a:gd name="connsiteX7" fmla="*/ 8673180 w 9143999"/>
              <a:gd name="connsiteY7" fmla="*/ 4631231 h 5143500"/>
              <a:gd name="connsiteX8" fmla="*/ 8625529 w 9143999"/>
              <a:gd name="connsiteY8" fmla="*/ 4682132 h 5143500"/>
              <a:gd name="connsiteX9" fmla="*/ 8596785 w 9143999"/>
              <a:gd name="connsiteY9" fmla="*/ 4682132 h 5143500"/>
              <a:gd name="connsiteX10" fmla="*/ 8559828 w 9143999"/>
              <a:gd name="connsiteY10" fmla="*/ 4553125 h 5143500"/>
              <a:gd name="connsiteX11" fmla="*/ 8539724 w 9143999"/>
              <a:gd name="connsiteY11" fmla="*/ 4822518 h 5143500"/>
              <a:gd name="connsiteX12" fmla="*/ 8586519 w 9143999"/>
              <a:gd name="connsiteY12" fmla="*/ 4822518 h 5143500"/>
              <a:gd name="connsiteX13" fmla="*/ 8586519 w 9143999"/>
              <a:gd name="connsiteY13" fmla="*/ 4822603 h 5143500"/>
              <a:gd name="connsiteX14" fmla="*/ 8594304 w 9143999"/>
              <a:gd name="connsiteY14" fmla="*/ 4717892 h 5143500"/>
              <a:gd name="connsiteX15" fmla="*/ 8625102 w 9143999"/>
              <a:gd name="connsiteY15" fmla="*/ 4717892 h 5143500"/>
              <a:gd name="connsiteX16" fmla="*/ 8648884 w 9143999"/>
              <a:gd name="connsiteY16" fmla="*/ 4768793 h 5143500"/>
              <a:gd name="connsiteX17" fmla="*/ 8681307 w 9143999"/>
              <a:gd name="connsiteY17" fmla="*/ 4822603 h 5143500"/>
              <a:gd name="connsiteX18" fmla="*/ 8735887 w 9143999"/>
              <a:gd name="connsiteY18" fmla="*/ 4822603 h 5143500"/>
              <a:gd name="connsiteX19" fmla="*/ 8697732 w 9143999"/>
              <a:gd name="connsiteY19" fmla="*/ 4760153 h 5143500"/>
              <a:gd name="connsiteX20" fmla="*/ 8669844 w 9143999"/>
              <a:gd name="connsiteY20" fmla="*/ 4706770 h 5143500"/>
              <a:gd name="connsiteX21" fmla="*/ 8723226 w 9143999"/>
              <a:gd name="connsiteY21" fmla="*/ 4627895 h 5143500"/>
              <a:gd name="connsiteX22" fmla="*/ 8633314 w 9143999"/>
              <a:gd name="connsiteY22" fmla="*/ 4553125 h 5143500"/>
              <a:gd name="connsiteX23" fmla="*/ 7975018 w 9143999"/>
              <a:gd name="connsiteY23" fmla="*/ 4553125 h 5143500"/>
              <a:gd name="connsiteX24" fmla="*/ 8027630 w 9143999"/>
              <a:gd name="connsiteY24" fmla="*/ 4822518 h 5143500"/>
              <a:gd name="connsiteX25" fmla="*/ 8094529 w 9143999"/>
              <a:gd name="connsiteY25" fmla="*/ 4822518 h 5143500"/>
              <a:gd name="connsiteX26" fmla="*/ 8189403 w 9143999"/>
              <a:gd name="connsiteY26" fmla="*/ 4553125 h 5143500"/>
              <a:gd name="connsiteX27" fmla="*/ 8141752 w 9143999"/>
              <a:gd name="connsiteY27" fmla="*/ 4553125 h 5143500"/>
              <a:gd name="connsiteX28" fmla="*/ 8067838 w 9143999"/>
              <a:gd name="connsiteY28" fmla="*/ 4777776 h 5143500"/>
              <a:gd name="connsiteX29" fmla="*/ 8064930 w 9143999"/>
              <a:gd name="connsiteY29" fmla="*/ 4777776 h 5143500"/>
              <a:gd name="connsiteX30" fmla="*/ 8026775 w 9143999"/>
              <a:gd name="connsiteY30" fmla="*/ 4553125 h 5143500"/>
              <a:gd name="connsiteX31" fmla="*/ 8463159 w 9143999"/>
              <a:gd name="connsiteY31" fmla="*/ 4550645 h 5143500"/>
              <a:gd name="connsiteX32" fmla="*/ 8365804 w 9143999"/>
              <a:gd name="connsiteY32" fmla="*/ 4630719 h 5143500"/>
              <a:gd name="connsiteX33" fmla="*/ 8401564 w 9143999"/>
              <a:gd name="connsiteY33" fmla="*/ 4692314 h 5143500"/>
              <a:gd name="connsiteX34" fmla="*/ 8433559 w 9143999"/>
              <a:gd name="connsiteY34" fmla="*/ 4712845 h 5143500"/>
              <a:gd name="connsiteX35" fmla="*/ 8463159 w 9143999"/>
              <a:gd name="connsiteY35" fmla="*/ 4753481 h 5143500"/>
              <a:gd name="connsiteX36" fmla="*/ 8410974 w 9143999"/>
              <a:gd name="connsiteY36" fmla="*/ 4787187 h 5143500"/>
              <a:gd name="connsiteX37" fmla="*/ 8349379 w 9143999"/>
              <a:gd name="connsiteY37" fmla="*/ 4779830 h 5143500"/>
              <a:gd name="connsiteX38" fmla="*/ 8349379 w 9143999"/>
              <a:gd name="connsiteY38" fmla="*/ 4820466 h 5143500"/>
              <a:gd name="connsiteX39" fmla="*/ 8407295 w 9143999"/>
              <a:gd name="connsiteY39" fmla="*/ 4826197 h 5143500"/>
              <a:gd name="connsiteX40" fmla="*/ 8512007 w 9143999"/>
              <a:gd name="connsiteY40" fmla="*/ 4741590 h 5143500"/>
              <a:gd name="connsiteX41" fmla="*/ 8473425 w 9143999"/>
              <a:gd name="connsiteY41" fmla="*/ 4678797 h 5143500"/>
              <a:gd name="connsiteX42" fmla="*/ 8443483 w 9143999"/>
              <a:gd name="connsiteY42" fmla="*/ 4660318 h 5143500"/>
              <a:gd name="connsiteX43" fmla="*/ 8413883 w 9143999"/>
              <a:gd name="connsiteY43" fmla="*/ 4621308 h 5143500"/>
              <a:gd name="connsiteX44" fmla="*/ 8460250 w 9143999"/>
              <a:gd name="connsiteY44" fmla="*/ 4589655 h 5143500"/>
              <a:gd name="connsiteX45" fmla="*/ 8510382 w 9143999"/>
              <a:gd name="connsiteY45" fmla="*/ 4595387 h 5143500"/>
              <a:gd name="connsiteX46" fmla="*/ 8513632 w 9143999"/>
              <a:gd name="connsiteY46" fmla="*/ 4555949 h 5143500"/>
              <a:gd name="connsiteX47" fmla="*/ 8463159 w 9143999"/>
              <a:gd name="connsiteY47" fmla="*/ 4550645 h 5143500"/>
              <a:gd name="connsiteX48" fmla="*/ 8287100 w 9143999"/>
              <a:gd name="connsiteY48" fmla="*/ 4550645 h 5143500"/>
              <a:gd name="connsiteX49" fmla="*/ 8189745 w 9143999"/>
              <a:gd name="connsiteY49" fmla="*/ 4630719 h 5143500"/>
              <a:gd name="connsiteX50" fmla="*/ 8225505 w 9143999"/>
              <a:gd name="connsiteY50" fmla="*/ 4692314 h 5143500"/>
              <a:gd name="connsiteX51" fmla="*/ 8257500 w 9143999"/>
              <a:gd name="connsiteY51" fmla="*/ 4712845 h 5143500"/>
              <a:gd name="connsiteX52" fmla="*/ 8287100 w 9143999"/>
              <a:gd name="connsiteY52" fmla="*/ 4753481 h 5143500"/>
              <a:gd name="connsiteX53" fmla="*/ 8234915 w 9143999"/>
              <a:gd name="connsiteY53" fmla="*/ 4787187 h 5143500"/>
              <a:gd name="connsiteX54" fmla="*/ 8173320 w 9143999"/>
              <a:gd name="connsiteY54" fmla="*/ 4779830 h 5143500"/>
              <a:gd name="connsiteX55" fmla="*/ 8173320 w 9143999"/>
              <a:gd name="connsiteY55" fmla="*/ 4820466 h 5143500"/>
              <a:gd name="connsiteX56" fmla="*/ 8231236 w 9143999"/>
              <a:gd name="connsiteY56" fmla="*/ 4826197 h 5143500"/>
              <a:gd name="connsiteX57" fmla="*/ 8335948 w 9143999"/>
              <a:gd name="connsiteY57" fmla="*/ 4741590 h 5143500"/>
              <a:gd name="connsiteX58" fmla="*/ 8297366 w 9143999"/>
              <a:gd name="connsiteY58" fmla="*/ 4678797 h 5143500"/>
              <a:gd name="connsiteX59" fmla="*/ 8267424 w 9143999"/>
              <a:gd name="connsiteY59" fmla="*/ 4660318 h 5143500"/>
              <a:gd name="connsiteX60" fmla="*/ 8237824 w 9143999"/>
              <a:gd name="connsiteY60" fmla="*/ 4621308 h 5143500"/>
              <a:gd name="connsiteX61" fmla="*/ 8284191 w 9143999"/>
              <a:gd name="connsiteY61" fmla="*/ 4589655 h 5143500"/>
              <a:gd name="connsiteX62" fmla="*/ 8334323 w 9143999"/>
              <a:gd name="connsiteY62" fmla="*/ 4595387 h 5143500"/>
              <a:gd name="connsiteX63" fmla="*/ 8337573 w 9143999"/>
              <a:gd name="connsiteY63" fmla="*/ 4555949 h 5143500"/>
              <a:gd name="connsiteX64" fmla="*/ 8287100 w 9143999"/>
              <a:gd name="connsiteY64" fmla="*/ 4550645 h 5143500"/>
              <a:gd name="connsiteX65" fmla="*/ 0 w 9143999"/>
              <a:gd name="connsiteY65" fmla="*/ 0 h 5143500"/>
              <a:gd name="connsiteX66" fmla="*/ 9143999 w 9143999"/>
              <a:gd name="connsiteY66" fmla="*/ 0 h 5143500"/>
              <a:gd name="connsiteX67" fmla="*/ 9143999 w 9143999"/>
              <a:gd name="connsiteY67" fmla="*/ 5143500 h 5143500"/>
              <a:gd name="connsiteX68" fmla="*/ 0 w 9143999"/>
              <a:gd name="connsiteY68"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9143999" h="5143500">
                <a:moveTo>
                  <a:pt x="7967661" y="4849894"/>
                </a:moveTo>
                <a:lnTo>
                  <a:pt x="7967661" y="4878553"/>
                </a:lnTo>
                <a:lnTo>
                  <a:pt x="8735974" y="4878553"/>
                </a:lnTo>
                <a:lnTo>
                  <a:pt x="8735974" y="4849894"/>
                </a:lnTo>
                <a:close/>
                <a:moveTo>
                  <a:pt x="8603800" y="4590510"/>
                </a:moveTo>
                <a:lnTo>
                  <a:pt x="8603800" y="4590595"/>
                </a:lnTo>
                <a:lnTo>
                  <a:pt x="8625957" y="4590595"/>
                </a:lnTo>
                <a:cubicBezTo>
                  <a:pt x="8658808" y="4590595"/>
                  <a:pt x="8673180" y="4605395"/>
                  <a:pt x="8673180" y="4631231"/>
                </a:cubicBezTo>
                <a:cubicBezTo>
                  <a:pt x="8673180" y="4665707"/>
                  <a:pt x="8653846" y="4682132"/>
                  <a:pt x="8625529" y="4682132"/>
                </a:cubicBezTo>
                <a:lnTo>
                  <a:pt x="8596785" y="4682132"/>
                </a:lnTo>
                <a:close/>
                <a:moveTo>
                  <a:pt x="8559828" y="4553125"/>
                </a:moveTo>
                <a:lnTo>
                  <a:pt x="8539724" y="4822518"/>
                </a:lnTo>
                <a:lnTo>
                  <a:pt x="8586519" y="4822518"/>
                </a:lnTo>
                <a:lnTo>
                  <a:pt x="8586519" y="4822603"/>
                </a:lnTo>
                <a:lnTo>
                  <a:pt x="8594304" y="4717892"/>
                </a:lnTo>
                <a:lnTo>
                  <a:pt x="8625102" y="4717892"/>
                </a:lnTo>
                <a:lnTo>
                  <a:pt x="8648884" y="4768793"/>
                </a:lnTo>
                <a:cubicBezTo>
                  <a:pt x="8658722" y="4789753"/>
                  <a:pt x="8667363" y="4804553"/>
                  <a:pt x="8681307" y="4822603"/>
                </a:cubicBezTo>
                <a:lnTo>
                  <a:pt x="8735887" y="4822603"/>
                </a:lnTo>
                <a:cubicBezTo>
                  <a:pt x="8719120" y="4797965"/>
                  <a:pt x="8710051" y="4783165"/>
                  <a:pt x="8697732" y="4760153"/>
                </a:cubicBezTo>
                <a:lnTo>
                  <a:pt x="8669844" y="4706770"/>
                </a:lnTo>
                <a:cubicBezTo>
                  <a:pt x="8701839" y="4695221"/>
                  <a:pt x="8723226" y="4667760"/>
                  <a:pt x="8723226" y="4627895"/>
                </a:cubicBezTo>
                <a:cubicBezTo>
                  <a:pt x="8723226" y="4580244"/>
                  <a:pt x="8692856" y="4553125"/>
                  <a:pt x="8633314" y="4553125"/>
                </a:cubicBezTo>
                <a:close/>
                <a:moveTo>
                  <a:pt x="7975018" y="4553125"/>
                </a:moveTo>
                <a:lnTo>
                  <a:pt x="8027630" y="4822518"/>
                </a:lnTo>
                <a:lnTo>
                  <a:pt x="8094529" y="4822518"/>
                </a:lnTo>
                <a:lnTo>
                  <a:pt x="8189403" y="4553125"/>
                </a:lnTo>
                <a:lnTo>
                  <a:pt x="8141752" y="4553125"/>
                </a:lnTo>
                <a:lnTo>
                  <a:pt x="8067838" y="4777776"/>
                </a:lnTo>
                <a:lnTo>
                  <a:pt x="8064930" y="4777776"/>
                </a:lnTo>
                <a:lnTo>
                  <a:pt x="8026775" y="4553125"/>
                </a:lnTo>
                <a:close/>
                <a:moveTo>
                  <a:pt x="8463159" y="4550645"/>
                </a:moveTo>
                <a:cubicBezTo>
                  <a:pt x="8407723" y="4550645"/>
                  <a:pt x="8365804" y="4583923"/>
                  <a:pt x="8365804" y="4630719"/>
                </a:cubicBezTo>
                <a:cubicBezTo>
                  <a:pt x="8365804" y="4658265"/>
                  <a:pt x="8376070" y="4675888"/>
                  <a:pt x="8401564" y="4692314"/>
                </a:cubicBezTo>
                <a:lnTo>
                  <a:pt x="8433559" y="4712845"/>
                </a:lnTo>
                <a:cubicBezTo>
                  <a:pt x="8457855" y="4728415"/>
                  <a:pt x="8463159" y="4737483"/>
                  <a:pt x="8463159" y="4753481"/>
                </a:cubicBezTo>
                <a:cubicBezTo>
                  <a:pt x="8463159" y="4771617"/>
                  <a:pt x="8444680" y="4787187"/>
                  <a:pt x="8410974" y="4787187"/>
                </a:cubicBezTo>
                <a:cubicBezTo>
                  <a:pt x="8390015" y="4787187"/>
                  <a:pt x="8372819" y="4785134"/>
                  <a:pt x="8349379" y="4779830"/>
                </a:cubicBezTo>
                <a:lnTo>
                  <a:pt x="8349379" y="4820466"/>
                </a:lnTo>
                <a:cubicBezTo>
                  <a:pt x="8369483" y="4824572"/>
                  <a:pt x="8384711" y="4826197"/>
                  <a:pt x="8407295" y="4826197"/>
                </a:cubicBezTo>
                <a:cubicBezTo>
                  <a:pt x="8470088" y="4826197"/>
                  <a:pt x="8512007" y="4790866"/>
                  <a:pt x="8512007" y="4741590"/>
                </a:cubicBezTo>
                <a:cubicBezTo>
                  <a:pt x="8512007" y="4712845"/>
                  <a:pt x="8502169" y="4696420"/>
                  <a:pt x="8473425" y="4678797"/>
                </a:cubicBezTo>
                <a:lnTo>
                  <a:pt x="8443483" y="4660318"/>
                </a:lnTo>
                <a:cubicBezTo>
                  <a:pt x="8419614" y="4645518"/>
                  <a:pt x="8413883" y="4637734"/>
                  <a:pt x="8413883" y="4621308"/>
                </a:cubicBezTo>
                <a:cubicBezTo>
                  <a:pt x="8413883" y="4604883"/>
                  <a:pt x="8431078" y="4589655"/>
                  <a:pt x="8460250" y="4589655"/>
                </a:cubicBezTo>
                <a:cubicBezTo>
                  <a:pt x="8479156" y="4589655"/>
                  <a:pt x="8492759" y="4591281"/>
                  <a:pt x="8510382" y="4595387"/>
                </a:cubicBezTo>
                <a:lnTo>
                  <a:pt x="8513632" y="4555949"/>
                </a:lnTo>
                <a:cubicBezTo>
                  <a:pt x="8497635" y="4552270"/>
                  <a:pt x="8484888" y="4550645"/>
                  <a:pt x="8463159" y="4550645"/>
                </a:cubicBezTo>
                <a:close/>
                <a:moveTo>
                  <a:pt x="8287100" y="4550645"/>
                </a:moveTo>
                <a:cubicBezTo>
                  <a:pt x="8231664" y="4550645"/>
                  <a:pt x="8189745" y="4583923"/>
                  <a:pt x="8189745" y="4630719"/>
                </a:cubicBezTo>
                <a:cubicBezTo>
                  <a:pt x="8189745" y="4658265"/>
                  <a:pt x="8200011" y="4675888"/>
                  <a:pt x="8225505" y="4692314"/>
                </a:cubicBezTo>
                <a:lnTo>
                  <a:pt x="8257500" y="4712845"/>
                </a:lnTo>
                <a:cubicBezTo>
                  <a:pt x="8281796" y="4728415"/>
                  <a:pt x="8287100" y="4737483"/>
                  <a:pt x="8287100" y="4753481"/>
                </a:cubicBezTo>
                <a:cubicBezTo>
                  <a:pt x="8287100" y="4771617"/>
                  <a:pt x="8268621" y="4787187"/>
                  <a:pt x="8234915" y="4787187"/>
                </a:cubicBezTo>
                <a:cubicBezTo>
                  <a:pt x="8213956" y="4787187"/>
                  <a:pt x="8196760" y="4785134"/>
                  <a:pt x="8173320" y="4779830"/>
                </a:cubicBezTo>
                <a:lnTo>
                  <a:pt x="8173320" y="4820466"/>
                </a:lnTo>
                <a:cubicBezTo>
                  <a:pt x="8193424" y="4824572"/>
                  <a:pt x="8208652" y="4826197"/>
                  <a:pt x="8231236" y="4826197"/>
                </a:cubicBezTo>
                <a:cubicBezTo>
                  <a:pt x="8294029" y="4826197"/>
                  <a:pt x="8335948" y="4790866"/>
                  <a:pt x="8335948" y="4741590"/>
                </a:cubicBezTo>
                <a:cubicBezTo>
                  <a:pt x="8335948" y="4712845"/>
                  <a:pt x="8326110" y="4696420"/>
                  <a:pt x="8297366" y="4678797"/>
                </a:cubicBezTo>
                <a:lnTo>
                  <a:pt x="8267424" y="4660318"/>
                </a:lnTo>
                <a:cubicBezTo>
                  <a:pt x="8243555" y="4645518"/>
                  <a:pt x="8237824" y="4637734"/>
                  <a:pt x="8237824" y="4621308"/>
                </a:cubicBezTo>
                <a:cubicBezTo>
                  <a:pt x="8237824" y="4604883"/>
                  <a:pt x="8255019" y="4589655"/>
                  <a:pt x="8284191" y="4589655"/>
                </a:cubicBezTo>
                <a:cubicBezTo>
                  <a:pt x="8303097" y="4589655"/>
                  <a:pt x="8316700" y="4591281"/>
                  <a:pt x="8334323" y="4595387"/>
                </a:cubicBezTo>
                <a:lnTo>
                  <a:pt x="8337573" y="4555949"/>
                </a:lnTo>
                <a:cubicBezTo>
                  <a:pt x="8321576" y="4552270"/>
                  <a:pt x="8308829" y="4550645"/>
                  <a:pt x="8287100" y="4550645"/>
                </a:cubicBezTo>
                <a:close/>
                <a:moveTo>
                  <a:pt x="0" y="0"/>
                </a:moveTo>
                <a:lnTo>
                  <a:pt x="9143999" y="0"/>
                </a:lnTo>
                <a:lnTo>
                  <a:pt x="9143999" y="5143500"/>
                </a:lnTo>
                <a:lnTo>
                  <a:pt x="0" y="5143500"/>
                </a:lnTo>
                <a:close/>
              </a:path>
            </a:pathLst>
          </a:custGeom>
        </p:spPr>
      </p:pic>
      <p:pic>
        <p:nvPicPr>
          <p:cNvPr id="18" name="Logo">
            <a:extLst>
              <a:ext uri="{FF2B5EF4-FFF2-40B4-BE49-F238E27FC236}">
                <a16:creationId xmlns:a16="http://schemas.microsoft.com/office/drawing/2014/main" id="{CE91F7CC-BC0A-FD28-9096-FAA53BC1F165}"/>
              </a:ext>
            </a:extLst>
          </p:cNvPr>
          <p:cNvPicPr>
            <a:picLocks noGrp="1" noRot="1" noChangeAspect="1" noMove="1" noResize="1" noEditPoints="1" noAdjustHandles="1" noChangeArrowheads="1" noChangeShapeType="1" noCrop="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6600" y="1"/>
            <a:ext cx="370800" cy="751622"/>
          </a:xfrm>
          <a:prstGeom prst="rect">
            <a:avLst/>
          </a:prstGeom>
        </p:spPr>
      </p:pic>
      <p:sp>
        <p:nvSpPr>
          <p:cNvPr id="4" name="Date Placeholder 3">
            <a:extLst>
              <a:ext uri="{FF2B5EF4-FFF2-40B4-BE49-F238E27FC236}">
                <a16:creationId xmlns:a16="http://schemas.microsoft.com/office/drawing/2014/main" id="{E1B63D30-5C1D-FD4B-5B6E-0B755B134FB3}"/>
              </a:ext>
            </a:extLst>
          </p:cNvPr>
          <p:cNvSpPr>
            <a:spLocks noGrp="1"/>
          </p:cNvSpPr>
          <p:nvPr userDrawn="1">
            <p:ph type="dt" sz="half" idx="10"/>
          </p:nvPr>
        </p:nvSpPr>
        <p:spPr>
          <a:xfrm>
            <a:off x="324000" y="4374117"/>
            <a:ext cx="2057400" cy="274637"/>
          </a:xfrm>
        </p:spPr>
        <p:txBody>
          <a:bodyPr/>
          <a:lstStyle>
            <a:lvl1pPr algn="l">
              <a:defRPr i="0">
                <a:solidFill>
                  <a:schemeClr val="bg1"/>
                </a:solidFill>
                <a:latin typeface="+mj-lt"/>
              </a:defRPr>
            </a:lvl1pPr>
          </a:lstStyle>
          <a:p>
            <a:endParaRPr lang="nl-NL" noProof="0" dirty="0"/>
          </a:p>
        </p:txBody>
      </p:sp>
      <p:sp>
        <p:nvSpPr>
          <p:cNvPr id="2" name="Title 1">
            <a:extLst>
              <a:ext uri="{FF2B5EF4-FFF2-40B4-BE49-F238E27FC236}">
                <a16:creationId xmlns:a16="http://schemas.microsoft.com/office/drawing/2014/main" id="{93FCBD37-39FA-0B90-3440-1335B05D79C7}"/>
              </a:ext>
            </a:extLst>
          </p:cNvPr>
          <p:cNvSpPr>
            <a:spLocks noGrp="1"/>
          </p:cNvSpPr>
          <p:nvPr userDrawn="1">
            <p:ph type="ctrTitle" hasCustomPrompt="1"/>
          </p:nvPr>
        </p:nvSpPr>
        <p:spPr>
          <a:xfrm>
            <a:off x="1602000" y="1941750"/>
            <a:ext cx="5940000" cy="1260000"/>
          </a:xfrm>
        </p:spPr>
        <p:txBody>
          <a:bodyPr anchor="ctr">
            <a:normAutofit/>
          </a:bodyPr>
          <a:lstStyle>
            <a:lvl1pPr algn="ctr">
              <a:defRPr sz="3600" b="1" i="1">
                <a:solidFill>
                  <a:schemeClr val="bg1"/>
                </a:solidFill>
                <a:latin typeface="+mj-lt"/>
              </a:defRPr>
            </a:lvl1pPr>
          </a:lstStyle>
          <a:p>
            <a:r>
              <a:rPr lang="en-US" dirty="0"/>
              <a:t>Click to edit </a:t>
            </a:r>
            <a:r>
              <a:rPr lang="nl-NL" noProof="0" dirty="0"/>
              <a:t>Master</a:t>
            </a:r>
            <a:r>
              <a:rPr lang="en-US" dirty="0"/>
              <a:t> Title style</a:t>
            </a:r>
            <a:endParaRPr lang="en-NL" dirty="0"/>
          </a:p>
        </p:txBody>
      </p:sp>
    </p:spTree>
    <p:extLst>
      <p:ext uri="{BB962C8B-B14F-4D97-AF65-F5344CB8AC3E}">
        <p14:creationId xmlns:p14="http://schemas.microsoft.com/office/powerpoint/2010/main" val="1845617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plit layout - links visual / rechts tekst">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0BE8C681-DA8F-A0A4-4947-8767502CE8D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 y="0"/>
            <a:ext cx="4572000" cy="5148000"/>
          </a:xfrm>
          <a:prstGeom prst="rect">
            <a:avLst/>
          </a:prstGeom>
        </p:spPr>
      </p:pic>
      <p:pic>
        <p:nvPicPr>
          <p:cNvPr id="6" name="Logo">
            <a:extLst>
              <a:ext uri="{FF2B5EF4-FFF2-40B4-BE49-F238E27FC236}">
                <a16:creationId xmlns:a16="http://schemas.microsoft.com/office/drawing/2014/main" id="{76D8EC77-DA76-632B-4EB6-084FC2D0B194}"/>
              </a:ext>
            </a:extLst>
          </p:cNvPr>
          <p:cNvPicPr>
            <a:picLocks noGrp="1" noRot="1" noChangeAspect="1" noMove="1" noResize="1" noEditPoints="1" noAdjustHandles="1" noChangeArrowheads="1" noChangeShapeType="1" noCrop="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6600" y="0"/>
            <a:ext cx="370800" cy="751622"/>
          </a:xfrm>
          <a:prstGeom prst="rect">
            <a:avLst/>
          </a:prstGeom>
        </p:spPr>
      </p:pic>
      <p:sp>
        <p:nvSpPr>
          <p:cNvPr id="8" name="Text Placeholder">
            <a:extLst>
              <a:ext uri="{FF2B5EF4-FFF2-40B4-BE49-F238E27FC236}">
                <a16:creationId xmlns:a16="http://schemas.microsoft.com/office/drawing/2014/main" id="{0179E873-43EE-13E5-069D-BAFEDCE8AD49}"/>
              </a:ext>
            </a:extLst>
          </p:cNvPr>
          <p:cNvSpPr>
            <a:spLocks noGrp="1"/>
          </p:cNvSpPr>
          <p:nvPr>
            <p:ph type="body" sz="quarter" idx="13"/>
          </p:nvPr>
        </p:nvSpPr>
        <p:spPr>
          <a:xfrm>
            <a:off x="5055187" y="2553034"/>
            <a:ext cx="3600000" cy="2160000"/>
          </a:xfrm>
        </p:spPr>
        <p:txBody>
          <a:bodyPr>
            <a:normAutofit/>
          </a:bodyPr>
          <a:lstStyle>
            <a:lvl1pPr marL="0" indent="0">
              <a:lnSpc>
                <a:spcPct val="120000"/>
              </a:lnSpc>
              <a:spcBef>
                <a:spcPts val="0"/>
              </a:spcBef>
              <a:buNone/>
              <a:defRPr sz="1800">
                <a:latin typeface="RijksoverheidSansText"/>
              </a:defRPr>
            </a:lvl1pPr>
            <a:lvl2pPr marL="457200" indent="0">
              <a:buNone/>
              <a:defRPr/>
            </a:lvl2pPr>
            <a:lvl3pPr marL="914400" indent="0">
              <a:buNone/>
              <a:defRPr/>
            </a:lvl3pPr>
            <a:lvl4pPr marL="1371600" indent="0">
              <a:buNone/>
              <a:defRPr/>
            </a:lvl4pPr>
            <a:lvl5pPr marL="1828800" indent="0">
              <a:buNone/>
              <a:defRPr/>
            </a:lvl5pPr>
          </a:lstStyle>
          <a:p>
            <a:pPr lvl="0"/>
            <a:r>
              <a:rPr lang="en-US" noProof="0"/>
              <a:t>Click to edit Master text styles</a:t>
            </a:r>
          </a:p>
        </p:txBody>
      </p:sp>
      <p:sp>
        <p:nvSpPr>
          <p:cNvPr id="2" name="Title 1">
            <a:extLst>
              <a:ext uri="{FF2B5EF4-FFF2-40B4-BE49-F238E27FC236}">
                <a16:creationId xmlns:a16="http://schemas.microsoft.com/office/drawing/2014/main" id="{91DDD81B-F634-0351-7A96-32B960E3133A}"/>
              </a:ext>
            </a:extLst>
          </p:cNvPr>
          <p:cNvSpPr>
            <a:spLocks noGrp="1"/>
          </p:cNvSpPr>
          <p:nvPr>
            <p:ph type="title"/>
          </p:nvPr>
        </p:nvSpPr>
        <p:spPr>
          <a:xfrm>
            <a:off x="5055187" y="861750"/>
            <a:ext cx="3600000" cy="1224000"/>
          </a:xfrm>
        </p:spPr>
        <p:txBody>
          <a:bodyPr>
            <a:noAutofit/>
          </a:bodyPr>
          <a:lstStyle>
            <a:lvl1pPr>
              <a:defRPr sz="3800" b="1" i="0">
                <a:solidFill>
                  <a:schemeClr val="tx2"/>
                </a:solidFill>
                <a:latin typeface="+mj-lt"/>
              </a:defRPr>
            </a:lvl1pPr>
          </a:lstStyle>
          <a:p>
            <a:r>
              <a:rPr lang="en-US" noProof="0"/>
              <a:t>Click to edit Master title style</a:t>
            </a:r>
            <a:endParaRPr lang="nl-NL" noProof="0" dirty="0"/>
          </a:p>
        </p:txBody>
      </p:sp>
      <p:sp>
        <p:nvSpPr>
          <p:cNvPr id="3" name="Footer Placeholder 4">
            <a:extLst>
              <a:ext uri="{FF2B5EF4-FFF2-40B4-BE49-F238E27FC236}">
                <a16:creationId xmlns:a16="http://schemas.microsoft.com/office/drawing/2014/main" id="{DE69E714-2EDF-AEB7-34E4-E0293C161989}"/>
              </a:ext>
            </a:extLst>
          </p:cNvPr>
          <p:cNvSpPr>
            <a:spLocks noGrp="1"/>
          </p:cNvSpPr>
          <p:nvPr>
            <p:ph type="ftr" sz="quarter" idx="3"/>
          </p:nvPr>
        </p:nvSpPr>
        <p:spPr>
          <a:xfrm>
            <a:off x="6567187" y="4783850"/>
            <a:ext cx="2088000" cy="274637"/>
          </a:xfrm>
          <a:prstGeom prst="rect">
            <a:avLst/>
          </a:prstGeom>
        </p:spPr>
        <p:txBody>
          <a:bodyPr vert="horz" lIns="91440" tIns="45720" rIns="91440" bIns="45720" rtlCol="0" anchor="ctr"/>
          <a:lstStyle>
            <a:lvl1pPr algn="r">
              <a:defRPr sz="1200">
                <a:solidFill>
                  <a:schemeClr val="bg1">
                    <a:lumMod val="50000"/>
                  </a:schemeClr>
                </a:solidFill>
              </a:defRPr>
            </a:lvl1pPr>
          </a:lstStyle>
          <a:p>
            <a:endParaRPr lang="en-NL" dirty="0"/>
          </a:p>
        </p:txBody>
      </p:sp>
      <p:sp>
        <p:nvSpPr>
          <p:cNvPr id="4" name="Date Placeholder 3">
            <a:extLst>
              <a:ext uri="{FF2B5EF4-FFF2-40B4-BE49-F238E27FC236}">
                <a16:creationId xmlns:a16="http://schemas.microsoft.com/office/drawing/2014/main" id="{B3AEA6E8-E56A-0416-D0E6-E817CF836B7B}"/>
              </a:ext>
            </a:extLst>
          </p:cNvPr>
          <p:cNvSpPr>
            <a:spLocks noGrp="1"/>
          </p:cNvSpPr>
          <p:nvPr>
            <p:ph type="dt" sz="half" idx="10"/>
          </p:nvPr>
        </p:nvSpPr>
        <p:spPr>
          <a:xfrm>
            <a:off x="5055187" y="4783850"/>
            <a:ext cx="1440000" cy="274637"/>
          </a:xfrm>
        </p:spPr>
        <p:txBody>
          <a:bodyPr/>
          <a:lstStyle>
            <a:lvl1pPr algn="l">
              <a:defRPr i="0">
                <a:solidFill>
                  <a:schemeClr val="bg1">
                    <a:lumMod val="50000"/>
                  </a:schemeClr>
                </a:solidFill>
                <a:latin typeface="RijksoverheidSansWebText Italic" panose="020B05030402020D0203" pitchFamily="34" charset="0"/>
                <a:ea typeface="RijksoverheidSansWebText Italic" panose="020B05030402020D0203" pitchFamily="34" charset="0"/>
              </a:defRPr>
            </a:lvl1pPr>
          </a:lstStyle>
          <a:p>
            <a:endParaRPr lang="nl-NL" dirty="0"/>
          </a:p>
        </p:txBody>
      </p:sp>
    </p:spTree>
    <p:extLst>
      <p:ext uri="{BB962C8B-B14F-4D97-AF65-F5344CB8AC3E}">
        <p14:creationId xmlns:p14="http://schemas.microsoft.com/office/powerpoint/2010/main" val="10973014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Openingspread C">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3CC07836-14D5-75AF-3E78-CAD0B19E2E2D}"/>
              </a:ext>
            </a:extLst>
          </p:cNvPr>
          <p:cNvPicPr>
            <a:picLocks/>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4582800" cy="5143500"/>
          </a:xfrm>
          <a:prstGeom prst="rect">
            <a:avLst/>
          </a:prstGeom>
        </p:spPr>
      </p:pic>
      <p:pic>
        <p:nvPicPr>
          <p:cNvPr id="21" name="Logo">
            <a:extLst>
              <a:ext uri="{FF2B5EF4-FFF2-40B4-BE49-F238E27FC236}">
                <a16:creationId xmlns:a16="http://schemas.microsoft.com/office/drawing/2014/main" id="{C32FCCA5-8C3B-2DD5-B509-6F0E3F874018}"/>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5649" y="1"/>
            <a:ext cx="370800" cy="751622"/>
          </a:xfrm>
          <a:prstGeom prst="rect">
            <a:avLst/>
          </a:prstGeom>
        </p:spPr>
      </p:pic>
      <p:sp>
        <p:nvSpPr>
          <p:cNvPr id="28" name="Date Placeholder 3">
            <a:extLst>
              <a:ext uri="{FF2B5EF4-FFF2-40B4-BE49-F238E27FC236}">
                <a16:creationId xmlns:a16="http://schemas.microsoft.com/office/drawing/2014/main" id="{7BC28A1D-E80E-D4C0-E102-8FC8156613FF}"/>
              </a:ext>
            </a:extLst>
          </p:cNvPr>
          <p:cNvSpPr>
            <a:spLocks noGrp="1"/>
          </p:cNvSpPr>
          <p:nvPr>
            <p:ph type="dt" sz="half" idx="10"/>
          </p:nvPr>
        </p:nvSpPr>
        <p:spPr>
          <a:xfrm>
            <a:off x="324000" y="4374117"/>
            <a:ext cx="2057400" cy="274637"/>
          </a:xfrm>
        </p:spPr>
        <p:txBody>
          <a:bodyPr/>
          <a:lstStyle>
            <a:lvl1pPr algn="l">
              <a:defRPr i="0">
                <a:solidFill>
                  <a:schemeClr val="bg1"/>
                </a:solidFill>
                <a:latin typeface="+mj-lt"/>
              </a:defRPr>
            </a:lvl1pPr>
          </a:lstStyle>
          <a:p>
            <a:endParaRPr lang="nl-NL" noProof="0"/>
          </a:p>
        </p:txBody>
      </p:sp>
      <p:sp>
        <p:nvSpPr>
          <p:cNvPr id="2" name="Title 1">
            <a:extLst>
              <a:ext uri="{FF2B5EF4-FFF2-40B4-BE49-F238E27FC236}">
                <a16:creationId xmlns:a16="http://schemas.microsoft.com/office/drawing/2014/main" id="{B828B195-509A-A224-7DA7-C8BCD4544C68}"/>
              </a:ext>
            </a:extLst>
          </p:cNvPr>
          <p:cNvSpPr>
            <a:spLocks noGrp="1"/>
          </p:cNvSpPr>
          <p:nvPr>
            <p:ph type="title"/>
          </p:nvPr>
        </p:nvSpPr>
        <p:spPr>
          <a:xfrm>
            <a:off x="174930" y="1941750"/>
            <a:ext cx="4211671" cy="1260000"/>
          </a:xfrm>
        </p:spPr>
        <p:txBody>
          <a:bodyPr>
            <a:normAutofit/>
          </a:bodyPr>
          <a:lstStyle>
            <a:lvl1pPr algn="l" defTabSz="914378" rtl="0" eaLnBrk="1" latinLnBrk="0" hangingPunct="1">
              <a:lnSpc>
                <a:spcPct val="90000"/>
              </a:lnSpc>
              <a:spcBef>
                <a:spcPct val="0"/>
              </a:spcBef>
              <a:buNone/>
              <a:defRPr lang="en-NL" sz="3600" b="1" i="1" kern="1200" dirty="0">
                <a:solidFill>
                  <a:schemeClr val="bg1"/>
                </a:solidFill>
                <a:latin typeface="+mj-lt"/>
                <a:ea typeface="+mj-ea"/>
                <a:cs typeface="+mj-cs"/>
              </a:defRPr>
            </a:lvl1pPr>
          </a:lstStyle>
          <a:p>
            <a:r>
              <a:rPr lang="en-US"/>
              <a:t>Click to edit Master title style</a:t>
            </a:r>
            <a:endParaRPr lang="en-NL" dirty="0"/>
          </a:p>
        </p:txBody>
      </p:sp>
      <p:sp>
        <p:nvSpPr>
          <p:cNvPr id="14" name="Freeform 13">
            <a:extLst>
              <a:ext uri="{FF2B5EF4-FFF2-40B4-BE49-F238E27FC236}">
                <a16:creationId xmlns:a16="http://schemas.microsoft.com/office/drawing/2014/main" id="{890301EB-F6DB-78AA-AC95-E0EED15CA294}"/>
              </a:ext>
            </a:extLst>
          </p:cNvPr>
          <p:cNvSpPr>
            <a:spLocks noGrp="1"/>
          </p:cNvSpPr>
          <p:nvPr>
            <p:ph type="pic" sz="quarter" idx="11"/>
          </p:nvPr>
        </p:nvSpPr>
        <p:spPr>
          <a:xfrm>
            <a:off x="4572000" y="0"/>
            <a:ext cx="4572000" cy="5143500"/>
          </a:xfrm>
          <a:custGeom>
            <a:avLst/>
            <a:gdLst>
              <a:gd name="connsiteX0" fmla="*/ 3395662 w 4572000"/>
              <a:gd name="connsiteY0" fmla="*/ 4849894 h 5143500"/>
              <a:gd name="connsiteX1" fmla="*/ 3395662 w 4572000"/>
              <a:gd name="connsiteY1" fmla="*/ 4878553 h 5143500"/>
              <a:gd name="connsiteX2" fmla="*/ 4163975 w 4572000"/>
              <a:gd name="connsiteY2" fmla="*/ 4878553 h 5143500"/>
              <a:gd name="connsiteX3" fmla="*/ 4163975 w 4572000"/>
              <a:gd name="connsiteY3" fmla="*/ 4849894 h 5143500"/>
              <a:gd name="connsiteX4" fmla="*/ 4031801 w 4572000"/>
              <a:gd name="connsiteY4" fmla="*/ 4590510 h 5143500"/>
              <a:gd name="connsiteX5" fmla="*/ 4031801 w 4572000"/>
              <a:gd name="connsiteY5" fmla="*/ 4590595 h 5143500"/>
              <a:gd name="connsiteX6" fmla="*/ 4053958 w 4572000"/>
              <a:gd name="connsiteY6" fmla="*/ 4590595 h 5143500"/>
              <a:gd name="connsiteX7" fmla="*/ 4101181 w 4572000"/>
              <a:gd name="connsiteY7" fmla="*/ 4631231 h 5143500"/>
              <a:gd name="connsiteX8" fmla="*/ 4053530 w 4572000"/>
              <a:gd name="connsiteY8" fmla="*/ 4682132 h 5143500"/>
              <a:gd name="connsiteX9" fmla="*/ 4024786 w 4572000"/>
              <a:gd name="connsiteY9" fmla="*/ 4682132 h 5143500"/>
              <a:gd name="connsiteX10" fmla="*/ 3987829 w 4572000"/>
              <a:gd name="connsiteY10" fmla="*/ 4553125 h 5143500"/>
              <a:gd name="connsiteX11" fmla="*/ 3967725 w 4572000"/>
              <a:gd name="connsiteY11" fmla="*/ 4822518 h 5143500"/>
              <a:gd name="connsiteX12" fmla="*/ 4014520 w 4572000"/>
              <a:gd name="connsiteY12" fmla="*/ 4822518 h 5143500"/>
              <a:gd name="connsiteX13" fmla="*/ 4014520 w 4572000"/>
              <a:gd name="connsiteY13" fmla="*/ 4822603 h 5143500"/>
              <a:gd name="connsiteX14" fmla="*/ 4022305 w 4572000"/>
              <a:gd name="connsiteY14" fmla="*/ 4717892 h 5143500"/>
              <a:gd name="connsiteX15" fmla="*/ 4053103 w 4572000"/>
              <a:gd name="connsiteY15" fmla="*/ 4717892 h 5143500"/>
              <a:gd name="connsiteX16" fmla="*/ 4076885 w 4572000"/>
              <a:gd name="connsiteY16" fmla="*/ 4768793 h 5143500"/>
              <a:gd name="connsiteX17" fmla="*/ 4109308 w 4572000"/>
              <a:gd name="connsiteY17" fmla="*/ 4822603 h 5143500"/>
              <a:gd name="connsiteX18" fmla="*/ 4163888 w 4572000"/>
              <a:gd name="connsiteY18" fmla="*/ 4822603 h 5143500"/>
              <a:gd name="connsiteX19" fmla="*/ 4125733 w 4572000"/>
              <a:gd name="connsiteY19" fmla="*/ 4760153 h 5143500"/>
              <a:gd name="connsiteX20" fmla="*/ 4097845 w 4572000"/>
              <a:gd name="connsiteY20" fmla="*/ 4706770 h 5143500"/>
              <a:gd name="connsiteX21" fmla="*/ 4151227 w 4572000"/>
              <a:gd name="connsiteY21" fmla="*/ 4627895 h 5143500"/>
              <a:gd name="connsiteX22" fmla="*/ 4061315 w 4572000"/>
              <a:gd name="connsiteY22" fmla="*/ 4553125 h 5143500"/>
              <a:gd name="connsiteX23" fmla="*/ 3403019 w 4572000"/>
              <a:gd name="connsiteY23" fmla="*/ 4553125 h 5143500"/>
              <a:gd name="connsiteX24" fmla="*/ 3455631 w 4572000"/>
              <a:gd name="connsiteY24" fmla="*/ 4822518 h 5143500"/>
              <a:gd name="connsiteX25" fmla="*/ 3522530 w 4572000"/>
              <a:gd name="connsiteY25" fmla="*/ 4822518 h 5143500"/>
              <a:gd name="connsiteX26" fmla="*/ 3617404 w 4572000"/>
              <a:gd name="connsiteY26" fmla="*/ 4553125 h 5143500"/>
              <a:gd name="connsiteX27" fmla="*/ 3569753 w 4572000"/>
              <a:gd name="connsiteY27" fmla="*/ 4553125 h 5143500"/>
              <a:gd name="connsiteX28" fmla="*/ 3495839 w 4572000"/>
              <a:gd name="connsiteY28" fmla="*/ 4777776 h 5143500"/>
              <a:gd name="connsiteX29" fmla="*/ 3492931 w 4572000"/>
              <a:gd name="connsiteY29" fmla="*/ 4777776 h 5143500"/>
              <a:gd name="connsiteX30" fmla="*/ 3454776 w 4572000"/>
              <a:gd name="connsiteY30" fmla="*/ 4553125 h 5143500"/>
              <a:gd name="connsiteX31" fmla="*/ 3891160 w 4572000"/>
              <a:gd name="connsiteY31" fmla="*/ 4550645 h 5143500"/>
              <a:gd name="connsiteX32" fmla="*/ 3793805 w 4572000"/>
              <a:gd name="connsiteY32" fmla="*/ 4630719 h 5143500"/>
              <a:gd name="connsiteX33" fmla="*/ 3829565 w 4572000"/>
              <a:gd name="connsiteY33" fmla="*/ 4692314 h 5143500"/>
              <a:gd name="connsiteX34" fmla="*/ 3861560 w 4572000"/>
              <a:gd name="connsiteY34" fmla="*/ 4712845 h 5143500"/>
              <a:gd name="connsiteX35" fmla="*/ 3891160 w 4572000"/>
              <a:gd name="connsiteY35" fmla="*/ 4753481 h 5143500"/>
              <a:gd name="connsiteX36" fmla="*/ 3838975 w 4572000"/>
              <a:gd name="connsiteY36" fmla="*/ 4787187 h 5143500"/>
              <a:gd name="connsiteX37" fmla="*/ 3777380 w 4572000"/>
              <a:gd name="connsiteY37" fmla="*/ 4779830 h 5143500"/>
              <a:gd name="connsiteX38" fmla="*/ 3777380 w 4572000"/>
              <a:gd name="connsiteY38" fmla="*/ 4820466 h 5143500"/>
              <a:gd name="connsiteX39" fmla="*/ 3835296 w 4572000"/>
              <a:gd name="connsiteY39" fmla="*/ 4826197 h 5143500"/>
              <a:gd name="connsiteX40" fmla="*/ 3940008 w 4572000"/>
              <a:gd name="connsiteY40" fmla="*/ 4741590 h 5143500"/>
              <a:gd name="connsiteX41" fmla="*/ 3901426 w 4572000"/>
              <a:gd name="connsiteY41" fmla="*/ 4678797 h 5143500"/>
              <a:gd name="connsiteX42" fmla="*/ 3871484 w 4572000"/>
              <a:gd name="connsiteY42" fmla="*/ 4660318 h 5143500"/>
              <a:gd name="connsiteX43" fmla="*/ 3841884 w 4572000"/>
              <a:gd name="connsiteY43" fmla="*/ 4621308 h 5143500"/>
              <a:gd name="connsiteX44" fmla="*/ 3888251 w 4572000"/>
              <a:gd name="connsiteY44" fmla="*/ 4589655 h 5143500"/>
              <a:gd name="connsiteX45" fmla="*/ 3938383 w 4572000"/>
              <a:gd name="connsiteY45" fmla="*/ 4595387 h 5143500"/>
              <a:gd name="connsiteX46" fmla="*/ 3941633 w 4572000"/>
              <a:gd name="connsiteY46" fmla="*/ 4555949 h 5143500"/>
              <a:gd name="connsiteX47" fmla="*/ 3891160 w 4572000"/>
              <a:gd name="connsiteY47" fmla="*/ 4550645 h 5143500"/>
              <a:gd name="connsiteX48" fmla="*/ 3715101 w 4572000"/>
              <a:gd name="connsiteY48" fmla="*/ 4550645 h 5143500"/>
              <a:gd name="connsiteX49" fmla="*/ 3617746 w 4572000"/>
              <a:gd name="connsiteY49" fmla="*/ 4630719 h 5143500"/>
              <a:gd name="connsiteX50" fmla="*/ 3653506 w 4572000"/>
              <a:gd name="connsiteY50" fmla="*/ 4692314 h 5143500"/>
              <a:gd name="connsiteX51" fmla="*/ 3685501 w 4572000"/>
              <a:gd name="connsiteY51" fmla="*/ 4712845 h 5143500"/>
              <a:gd name="connsiteX52" fmla="*/ 3715101 w 4572000"/>
              <a:gd name="connsiteY52" fmla="*/ 4753481 h 5143500"/>
              <a:gd name="connsiteX53" fmla="*/ 3662916 w 4572000"/>
              <a:gd name="connsiteY53" fmla="*/ 4787187 h 5143500"/>
              <a:gd name="connsiteX54" fmla="*/ 3601321 w 4572000"/>
              <a:gd name="connsiteY54" fmla="*/ 4779830 h 5143500"/>
              <a:gd name="connsiteX55" fmla="*/ 3601321 w 4572000"/>
              <a:gd name="connsiteY55" fmla="*/ 4820466 h 5143500"/>
              <a:gd name="connsiteX56" fmla="*/ 3659237 w 4572000"/>
              <a:gd name="connsiteY56" fmla="*/ 4826197 h 5143500"/>
              <a:gd name="connsiteX57" fmla="*/ 3763949 w 4572000"/>
              <a:gd name="connsiteY57" fmla="*/ 4741590 h 5143500"/>
              <a:gd name="connsiteX58" fmla="*/ 3725367 w 4572000"/>
              <a:gd name="connsiteY58" fmla="*/ 4678797 h 5143500"/>
              <a:gd name="connsiteX59" fmla="*/ 3695425 w 4572000"/>
              <a:gd name="connsiteY59" fmla="*/ 4660318 h 5143500"/>
              <a:gd name="connsiteX60" fmla="*/ 3665825 w 4572000"/>
              <a:gd name="connsiteY60" fmla="*/ 4621308 h 5143500"/>
              <a:gd name="connsiteX61" fmla="*/ 3712192 w 4572000"/>
              <a:gd name="connsiteY61" fmla="*/ 4589655 h 5143500"/>
              <a:gd name="connsiteX62" fmla="*/ 3762324 w 4572000"/>
              <a:gd name="connsiteY62" fmla="*/ 4595387 h 5143500"/>
              <a:gd name="connsiteX63" fmla="*/ 3765574 w 4572000"/>
              <a:gd name="connsiteY63" fmla="*/ 4555949 h 5143500"/>
              <a:gd name="connsiteX64" fmla="*/ 3715101 w 4572000"/>
              <a:gd name="connsiteY64" fmla="*/ 4550645 h 5143500"/>
              <a:gd name="connsiteX65" fmla="*/ 184449 w 4572000"/>
              <a:gd name="connsiteY65" fmla="*/ 0 h 5143500"/>
              <a:gd name="connsiteX66" fmla="*/ 4572000 w 4572000"/>
              <a:gd name="connsiteY66" fmla="*/ 0 h 5143500"/>
              <a:gd name="connsiteX67" fmla="*/ 4572000 w 4572000"/>
              <a:gd name="connsiteY67" fmla="*/ 5143500 h 5143500"/>
              <a:gd name="connsiteX68" fmla="*/ 0 w 4572000"/>
              <a:gd name="connsiteY68" fmla="*/ 5143500 h 5143500"/>
              <a:gd name="connsiteX69" fmla="*/ 0 w 4572000"/>
              <a:gd name="connsiteY69" fmla="*/ 751623 h 5143500"/>
              <a:gd name="connsiteX70" fmla="*/ 184449 w 4572000"/>
              <a:gd name="connsiteY70" fmla="*/ 751623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4572000" h="5143500">
                <a:moveTo>
                  <a:pt x="3395662" y="4849894"/>
                </a:moveTo>
                <a:lnTo>
                  <a:pt x="3395662" y="4878553"/>
                </a:lnTo>
                <a:lnTo>
                  <a:pt x="4163975" y="4878553"/>
                </a:lnTo>
                <a:lnTo>
                  <a:pt x="4163975" y="4849894"/>
                </a:lnTo>
                <a:close/>
                <a:moveTo>
                  <a:pt x="4031801" y="4590510"/>
                </a:moveTo>
                <a:lnTo>
                  <a:pt x="4031801" y="4590595"/>
                </a:lnTo>
                <a:lnTo>
                  <a:pt x="4053958" y="4590595"/>
                </a:lnTo>
                <a:cubicBezTo>
                  <a:pt x="4086809" y="4590595"/>
                  <a:pt x="4101181" y="4605395"/>
                  <a:pt x="4101181" y="4631231"/>
                </a:cubicBezTo>
                <a:cubicBezTo>
                  <a:pt x="4101181" y="4665707"/>
                  <a:pt x="4081847" y="4682132"/>
                  <a:pt x="4053530" y="4682132"/>
                </a:cubicBezTo>
                <a:lnTo>
                  <a:pt x="4024786" y="4682132"/>
                </a:lnTo>
                <a:close/>
                <a:moveTo>
                  <a:pt x="3987829" y="4553125"/>
                </a:moveTo>
                <a:lnTo>
                  <a:pt x="3967725" y="4822518"/>
                </a:lnTo>
                <a:lnTo>
                  <a:pt x="4014520" y="4822518"/>
                </a:lnTo>
                <a:lnTo>
                  <a:pt x="4014520" y="4822603"/>
                </a:lnTo>
                <a:lnTo>
                  <a:pt x="4022305" y="4717892"/>
                </a:lnTo>
                <a:lnTo>
                  <a:pt x="4053103" y="4717892"/>
                </a:lnTo>
                <a:lnTo>
                  <a:pt x="4076885" y="4768793"/>
                </a:lnTo>
                <a:cubicBezTo>
                  <a:pt x="4086723" y="4789753"/>
                  <a:pt x="4095364" y="4804553"/>
                  <a:pt x="4109308" y="4822603"/>
                </a:cubicBezTo>
                <a:lnTo>
                  <a:pt x="4163888" y="4822603"/>
                </a:lnTo>
                <a:cubicBezTo>
                  <a:pt x="4147121" y="4797965"/>
                  <a:pt x="4138052" y="4783165"/>
                  <a:pt x="4125733" y="4760153"/>
                </a:cubicBezTo>
                <a:lnTo>
                  <a:pt x="4097845" y="4706770"/>
                </a:lnTo>
                <a:cubicBezTo>
                  <a:pt x="4129840" y="4695221"/>
                  <a:pt x="4151227" y="4667760"/>
                  <a:pt x="4151227" y="4627895"/>
                </a:cubicBezTo>
                <a:cubicBezTo>
                  <a:pt x="4151227" y="4580244"/>
                  <a:pt x="4120857" y="4553125"/>
                  <a:pt x="4061315" y="4553125"/>
                </a:cubicBezTo>
                <a:close/>
                <a:moveTo>
                  <a:pt x="3403019" y="4553125"/>
                </a:moveTo>
                <a:lnTo>
                  <a:pt x="3455631" y="4822518"/>
                </a:lnTo>
                <a:lnTo>
                  <a:pt x="3522530" y="4822518"/>
                </a:lnTo>
                <a:lnTo>
                  <a:pt x="3617404" y="4553125"/>
                </a:lnTo>
                <a:lnTo>
                  <a:pt x="3569753" y="4553125"/>
                </a:lnTo>
                <a:lnTo>
                  <a:pt x="3495839" y="4777776"/>
                </a:lnTo>
                <a:lnTo>
                  <a:pt x="3492931" y="4777776"/>
                </a:lnTo>
                <a:lnTo>
                  <a:pt x="3454776" y="4553125"/>
                </a:lnTo>
                <a:close/>
                <a:moveTo>
                  <a:pt x="3891160" y="4550645"/>
                </a:moveTo>
                <a:cubicBezTo>
                  <a:pt x="3835724" y="4550645"/>
                  <a:pt x="3793805" y="4583923"/>
                  <a:pt x="3793805" y="4630719"/>
                </a:cubicBezTo>
                <a:cubicBezTo>
                  <a:pt x="3793805" y="4658265"/>
                  <a:pt x="3804071" y="4675888"/>
                  <a:pt x="3829565" y="4692314"/>
                </a:cubicBezTo>
                <a:lnTo>
                  <a:pt x="3861560" y="4712845"/>
                </a:lnTo>
                <a:cubicBezTo>
                  <a:pt x="3885856" y="4728415"/>
                  <a:pt x="3891160" y="4737483"/>
                  <a:pt x="3891160" y="4753481"/>
                </a:cubicBezTo>
                <a:cubicBezTo>
                  <a:pt x="3891160" y="4771617"/>
                  <a:pt x="3872681" y="4787187"/>
                  <a:pt x="3838975" y="4787187"/>
                </a:cubicBezTo>
                <a:cubicBezTo>
                  <a:pt x="3818016" y="4787187"/>
                  <a:pt x="3800820" y="4785134"/>
                  <a:pt x="3777380" y="4779830"/>
                </a:cubicBezTo>
                <a:lnTo>
                  <a:pt x="3777380" y="4820466"/>
                </a:lnTo>
                <a:cubicBezTo>
                  <a:pt x="3797484" y="4824572"/>
                  <a:pt x="3812712" y="4826197"/>
                  <a:pt x="3835296" y="4826197"/>
                </a:cubicBezTo>
                <a:cubicBezTo>
                  <a:pt x="3898089" y="4826197"/>
                  <a:pt x="3940008" y="4790866"/>
                  <a:pt x="3940008" y="4741590"/>
                </a:cubicBezTo>
                <a:cubicBezTo>
                  <a:pt x="3940008" y="4712845"/>
                  <a:pt x="3930170" y="4696420"/>
                  <a:pt x="3901426" y="4678797"/>
                </a:cubicBezTo>
                <a:lnTo>
                  <a:pt x="3871484" y="4660318"/>
                </a:lnTo>
                <a:cubicBezTo>
                  <a:pt x="3847615" y="4645518"/>
                  <a:pt x="3841884" y="4637734"/>
                  <a:pt x="3841884" y="4621308"/>
                </a:cubicBezTo>
                <a:cubicBezTo>
                  <a:pt x="3841884" y="4604883"/>
                  <a:pt x="3859079" y="4589655"/>
                  <a:pt x="3888251" y="4589655"/>
                </a:cubicBezTo>
                <a:cubicBezTo>
                  <a:pt x="3907157" y="4589655"/>
                  <a:pt x="3920760" y="4591281"/>
                  <a:pt x="3938383" y="4595387"/>
                </a:cubicBezTo>
                <a:lnTo>
                  <a:pt x="3941633" y="4555949"/>
                </a:lnTo>
                <a:cubicBezTo>
                  <a:pt x="3925636" y="4552270"/>
                  <a:pt x="3912889" y="4550645"/>
                  <a:pt x="3891160" y="4550645"/>
                </a:cubicBezTo>
                <a:close/>
                <a:moveTo>
                  <a:pt x="3715101" y="4550645"/>
                </a:moveTo>
                <a:cubicBezTo>
                  <a:pt x="3659665" y="4550645"/>
                  <a:pt x="3617746" y="4583923"/>
                  <a:pt x="3617746" y="4630719"/>
                </a:cubicBezTo>
                <a:cubicBezTo>
                  <a:pt x="3617746" y="4658265"/>
                  <a:pt x="3628012" y="4675888"/>
                  <a:pt x="3653506" y="4692314"/>
                </a:cubicBezTo>
                <a:lnTo>
                  <a:pt x="3685501" y="4712845"/>
                </a:lnTo>
                <a:cubicBezTo>
                  <a:pt x="3709797" y="4728415"/>
                  <a:pt x="3715101" y="4737483"/>
                  <a:pt x="3715101" y="4753481"/>
                </a:cubicBezTo>
                <a:cubicBezTo>
                  <a:pt x="3715101" y="4771617"/>
                  <a:pt x="3696622" y="4787187"/>
                  <a:pt x="3662916" y="4787187"/>
                </a:cubicBezTo>
                <a:cubicBezTo>
                  <a:pt x="3641957" y="4787187"/>
                  <a:pt x="3624761" y="4785134"/>
                  <a:pt x="3601321" y="4779830"/>
                </a:cubicBezTo>
                <a:lnTo>
                  <a:pt x="3601321" y="4820466"/>
                </a:lnTo>
                <a:cubicBezTo>
                  <a:pt x="3621425" y="4824572"/>
                  <a:pt x="3636653" y="4826197"/>
                  <a:pt x="3659237" y="4826197"/>
                </a:cubicBezTo>
                <a:cubicBezTo>
                  <a:pt x="3722030" y="4826197"/>
                  <a:pt x="3763949" y="4790866"/>
                  <a:pt x="3763949" y="4741590"/>
                </a:cubicBezTo>
                <a:cubicBezTo>
                  <a:pt x="3763949" y="4712845"/>
                  <a:pt x="3754111" y="4696420"/>
                  <a:pt x="3725367" y="4678797"/>
                </a:cubicBezTo>
                <a:lnTo>
                  <a:pt x="3695425" y="4660318"/>
                </a:lnTo>
                <a:cubicBezTo>
                  <a:pt x="3671556" y="4645518"/>
                  <a:pt x="3665825" y="4637734"/>
                  <a:pt x="3665825" y="4621308"/>
                </a:cubicBezTo>
                <a:cubicBezTo>
                  <a:pt x="3665825" y="4604883"/>
                  <a:pt x="3683020" y="4589655"/>
                  <a:pt x="3712192" y="4589655"/>
                </a:cubicBezTo>
                <a:cubicBezTo>
                  <a:pt x="3731098" y="4589655"/>
                  <a:pt x="3744701" y="4591281"/>
                  <a:pt x="3762324" y="4595387"/>
                </a:cubicBezTo>
                <a:lnTo>
                  <a:pt x="3765574" y="4555949"/>
                </a:lnTo>
                <a:cubicBezTo>
                  <a:pt x="3749577" y="4552270"/>
                  <a:pt x="3736830" y="4550645"/>
                  <a:pt x="3715101" y="4550645"/>
                </a:cubicBezTo>
                <a:close/>
                <a:moveTo>
                  <a:pt x="184449" y="0"/>
                </a:moveTo>
                <a:lnTo>
                  <a:pt x="4572000" y="0"/>
                </a:lnTo>
                <a:lnTo>
                  <a:pt x="4572000" y="5143500"/>
                </a:lnTo>
                <a:lnTo>
                  <a:pt x="0" y="5143500"/>
                </a:lnTo>
                <a:lnTo>
                  <a:pt x="0" y="751623"/>
                </a:lnTo>
                <a:lnTo>
                  <a:pt x="184449" y="751623"/>
                </a:lnTo>
                <a:close/>
              </a:path>
            </a:pathLst>
          </a:custGeom>
          <a:solidFill>
            <a:schemeClr val="bg2"/>
          </a:solidFill>
        </p:spPr>
        <p:txBody>
          <a:bodyPr wrap="square">
            <a:noAutofit/>
          </a:bodyPr>
          <a:lstStyle/>
          <a:p>
            <a:endParaRPr lang="en-NL" dirty="0"/>
          </a:p>
        </p:txBody>
      </p:sp>
    </p:spTree>
    <p:extLst>
      <p:ext uri="{BB962C8B-B14F-4D97-AF65-F5344CB8AC3E}">
        <p14:creationId xmlns:p14="http://schemas.microsoft.com/office/powerpoint/2010/main" val="39016031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Openingspread A">
    <p:spTree>
      <p:nvGrpSpPr>
        <p:cNvPr id="1" name=""/>
        <p:cNvGrpSpPr/>
        <p:nvPr/>
      </p:nvGrpSpPr>
      <p:grpSpPr>
        <a:xfrm>
          <a:off x="0" y="0"/>
          <a:ext cx="0" cy="0"/>
          <a:chOff x="0" y="0"/>
          <a:chExt cx="0" cy="0"/>
        </a:xfrm>
      </p:grpSpPr>
      <p:pic>
        <p:nvPicPr>
          <p:cNvPr id="23" name="Graphic 22">
            <a:extLst>
              <a:ext uri="{FF2B5EF4-FFF2-40B4-BE49-F238E27FC236}">
                <a16:creationId xmlns:a16="http://schemas.microsoft.com/office/drawing/2014/main" id="{18F07D77-74D1-EA49-E9F7-6227B8A93B6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2" y="0"/>
            <a:ext cx="9143999" cy="5143500"/>
          </a:xfrm>
          <a:custGeom>
            <a:avLst/>
            <a:gdLst>
              <a:gd name="connsiteX0" fmla="*/ 7967661 w 9143999"/>
              <a:gd name="connsiteY0" fmla="*/ 4849894 h 5143500"/>
              <a:gd name="connsiteX1" fmla="*/ 7967661 w 9143999"/>
              <a:gd name="connsiteY1" fmla="*/ 4878553 h 5143500"/>
              <a:gd name="connsiteX2" fmla="*/ 8735974 w 9143999"/>
              <a:gd name="connsiteY2" fmla="*/ 4878553 h 5143500"/>
              <a:gd name="connsiteX3" fmla="*/ 8735974 w 9143999"/>
              <a:gd name="connsiteY3" fmla="*/ 4849894 h 5143500"/>
              <a:gd name="connsiteX4" fmla="*/ 8603800 w 9143999"/>
              <a:gd name="connsiteY4" fmla="*/ 4590510 h 5143500"/>
              <a:gd name="connsiteX5" fmla="*/ 8603800 w 9143999"/>
              <a:gd name="connsiteY5" fmla="*/ 4590595 h 5143500"/>
              <a:gd name="connsiteX6" fmla="*/ 8625957 w 9143999"/>
              <a:gd name="connsiteY6" fmla="*/ 4590595 h 5143500"/>
              <a:gd name="connsiteX7" fmla="*/ 8673180 w 9143999"/>
              <a:gd name="connsiteY7" fmla="*/ 4631231 h 5143500"/>
              <a:gd name="connsiteX8" fmla="*/ 8625529 w 9143999"/>
              <a:gd name="connsiteY8" fmla="*/ 4682132 h 5143500"/>
              <a:gd name="connsiteX9" fmla="*/ 8596785 w 9143999"/>
              <a:gd name="connsiteY9" fmla="*/ 4682132 h 5143500"/>
              <a:gd name="connsiteX10" fmla="*/ 8559828 w 9143999"/>
              <a:gd name="connsiteY10" fmla="*/ 4553125 h 5143500"/>
              <a:gd name="connsiteX11" fmla="*/ 8539724 w 9143999"/>
              <a:gd name="connsiteY11" fmla="*/ 4822518 h 5143500"/>
              <a:gd name="connsiteX12" fmla="*/ 8586519 w 9143999"/>
              <a:gd name="connsiteY12" fmla="*/ 4822518 h 5143500"/>
              <a:gd name="connsiteX13" fmla="*/ 8586519 w 9143999"/>
              <a:gd name="connsiteY13" fmla="*/ 4822603 h 5143500"/>
              <a:gd name="connsiteX14" fmla="*/ 8594304 w 9143999"/>
              <a:gd name="connsiteY14" fmla="*/ 4717892 h 5143500"/>
              <a:gd name="connsiteX15" fmla="*/ 8625102 w 9143999"/>
              <a:gd name="connsiteY15" fmla="*/ 4717892 h 5143500"/>
              <a:gd name="connsiteX16" fmla="*/ 8648884 w 9143999"/>
              <a:gd name="connsiteY16" fmla="*/ 4768793 h 5143500"/>
              <a:gd name="connsiteX17" fmla="*/ 8681307 w 9143999"/>
              <a:gd name="connsiteY17" fmla="*/ 4822603 h 5143500"/>
              <a:gd name="connsiteX18" fmla="*/ 8735887 w 9143999"/>
              <a:gd name="connsiteY18" fmla="*/ 4822603 h 5143500"/>
              <a:gd name="connsiteX19" fmla="*/ 8697732 w 9143999"/>
              <a:gd name="connsiteY19" fmla="*/ 4760153 h 5143500"/>
              <a:gd name="connsiteX20" fmla="*/ 8669844 w 9143999"/>
              <a:gd name="connsiteY20" fmla="*/ 4706770 h 5143500"/>
              <a:gd name="connsiteX21" fmla="*/ 8723226 w 9143999"/>
              <a:gd name="connsiteY21" fmla="*/ 4627895 h 5143500"/>
              <a:gd name="connsiteX22" fmla="*/ 8633314 w 9143999"/>
              <a:gd name="connsiteY22" fmla="*/ 4553125 h 5143500"/>
              <a:gd name="connsiteX23" fmla="*/ 7975018 w 9143999"/>
              <a:gd name="connsiteY23" fmla="*/ 4553125 h 5143500"/>
              <a:gd name="connsiteX24" fmla="*/ 8027630 w 9143999"/>
              <a:gd name="connsiteY24" fmla="*/ 4822518 h 5143500"/>
              <a:gd name="connsiteX25" fmla="*/ 8094529 w 9143999"/>
              <a:gd name="connsiteY25" fmla="*/ 4822518 h 5143500"/>
              <a:gd name="connsiteX26" fmla="*/ 8189403 w 9143999"/>
              <a:gd name="connsiteY26" fmla="*/ 4553125 h 5143500"/>
              <a:gd name="connsiteX27" fmla="*/ 8141752 w 9143999"/>
              <a:gd name="connsiteY27" fmla="*/ 4553125 h 5143500"/>
              <a:gd name="connsiteX28" fmla="*/ 8067838 w 9143999"/>
              <a:gd name="connsiteY28" fmla="*/ 4777776 h 5143500"/>
              <a:gd name="connsiteX29" fmla="*/ 8064930 w 9143999"/>
              <a:gd name="connsiteY29" fmla="*/ 4777776 h 5143500"/>
              <a:gd name="connsiteX30" fmla="*/ 8026775 w 9143999"/>
              <a:gd name="connsiteY30" fmla="*/ 4553125 h 5143500"/>
              <a:gd name="connsiteX31" fmla="*/ 8463159 w 9143999"/>
              <a:gd name="connsiteY31" fmla="*/ 4550645 h 5143500"/>
              <a:gd name="connsiteX32" fmla="*/ 8365804 w 9143999"/>
              <a:gd name="connsiteY32" fmla="*/ 4630719 h 5143500"/>
              <a:gd name="connsiteX33" fmla="*/ 8401564 w 9143999"/>
              <a:gd name="connsiteY33" fmla="*/ 4692314 h 5143500"/>
              <a:gd name="connsiteX34" fmla="*/ 8433559 w 9143999"/>
              <a:gd name="connsiteY34" fmla="*/ 4712845 h 5143500"/>
              <a:gd name="connsiteX35" fmla="*/ 8463159 w 9143999"/>
              <a:gd name="connsiteY35" fmla="*/ 4753481 h 5143500"/>
              <a:gd name="connsiteX36" fmla="*/ 8410974 w 9143999"/>
              <a:gd name="connsiteY36" fmla="*/ 4787187 h 5143500"/>
              <a:gd name="connsiteX37" fmla="*/ 8349379 w 9143999"/>
              <a:gd name="connsiteY37" fmla="*/ 4779830 h 5143500"/>
              <a:gd name="connsiteX38" fmla="*/ 8349379 w 9143999"/>
              <a:gd name="connsiteY38" fmla="*/ 4820466 h 5143500"/>
              <a:gd name="connsiteX39" fmla="*/ 8407295 w 9143999"/>
              <a:gd name="connsiteY39" fmla="*/ 4826197 h 5143500"/>
              <a:gd name="connsiteX40" fmla="*/ 8512007 w 9143999"/>
              <a:gd name="connsiteY40" fmla="*/ 4741590 h 5143500"/>
              <a:gd name="connsiteX41" fmla="*/ 8473425 w 9143999"/>
              <a:gd name="connsiteY41" fmla="*/ 4678797 h 5143500"/>
              <a:gd name="connsiteX42" fmla="*/ 8443483 w 9143999"/>
              <a:gd name="connsiteY42" fmla="*/ 4660318 h 5143500"/>
              <a:gd name="connsiteX43" fmla="*/ 8413883 w 9143999"/>
              <a:gd name="connsiteY43" fmla="*/ 4621308 h 5143500"/>
              <a:gd name="connsiteX44" fmla="*/ 8460250 w 9143999"/>
              <a:gd name="connsiteY44" fmla="*/ 4589655 h 5143500"/>
              <a:gd name="connsiteX45" fmla="*/ 8510382 w 9143999"/>
              <a:gd name="connsiteY45" fmla="*/ 4595387 h 5143500"/>
              <a:gd name="connsiteX46" fmla="*/ 8513632 w 9143999"/>
              <a:gd name="connsiteY46" fmla="*/ 4555949 h 5143500"/>
              <a:gd name="connsiteX47" fmla="*/ 8463159 w 9143999"/>
              <a:gd name="connsiteY47" fmla="*/ 4550645 h 5143500"/>
              <a:gd name="connsiteX48" fmla="*/ 8287100 w 9143999"/>
              <a:gd name="connsiteY48" fmla="*/ 4550645 h 5143500"/>
              <a:gd name="connsiteX49" fmla="*/ 8189745 w 9143999"/>
              <a:gd name="connsiteY49" fmla="*/ 4630719 h 5143500"/>
              <a:gd name="connsiteX50" fmla="*/ 8225505 w 9143999"/>
              <a:gd name="connsiteY50" fmla="*/ 4692314 h 5143500"/>
              <a:gd name="connsiteX51" fmla="*/ 8257500 w 9143999"/>
              <a:gd name="connsiteY51" fmla="*/ 4712845 h 5143500"/>
              <a:gd name="connsiteX52" fmla="*/ 8287100 w 9143999"/>
              <a:gd name="connsiteY52" fmla="*/ 4753481 h 5143500"/>
              <a:gd name="connsiteX53" fmla="*/ 8234915 w 9143999"/>
              <a:gd name="connsiteY53" fmla="*/ 4787187 h 5143500"/>
              <a:gd name="connsiteX54" fmla="*/ 8173320 w 9143999"/>
              <a:gd name="connsiteY54" fmla="*/ 4779830 h 5143500"/>
              <a:gd name="connsiteX55" fmla="*/ 8173320 w 9143999"/>
              <a:gd name="connsiteY55" fmla="*/ 4820466 h 5143500"/>
              <a:gd name="connsiteX56" fmla="*/ 8231236 w 9143999"/>
              <a:gd name="connsiteY56" fmla="*/ 4826197 h 5143500"/>
              <a:gd name="connsiteX57" fmla="*/ 8335948 w 9143999"/>
              <a:gd name="connsiteY57" fmla="*/ 4741590 h 5143500"/>
              <a:gd name="connsiteX58" fmla="*/ 8297366 w 9143999"/>
              <a:gd name="connsiteY58" fmla="*/ 4678797 h 5143500"/>
              <a:gd name="connsiteX59" fmla="*/ 8267424 w 9143999"/>
              <a:gd name="connsiteY59" fmla="*/ 4660318 h 5143500"/>
              <a:gd name="connsiteX60" fmla="*/ 8237824 w 9143999"/>
              <a:gd name="connsiteY60" fmla="*/ 4621308 h 5143500"/>
              <a:gd name="connsiteX61" fmla="*/ 8284191 w 9143999"/>
              <a:gd name="connsiteY61" fmla="*/ 4589655 h 5143500"/>
              <a:gd name="connsiteX62" fmla="*/ 8334323 w 9143999"/>
              <a:gd name="connsiteY62" fmla="*/ 4595387 h 5143500"/>
              <a:gd name="connsiteX63" fmla="*/ 8337573 w 9143999"/>
              <a:gd name="connsiteY63" fmla="*/ 4555949 h 5143500"/>
              <a:gd name="connsiteX64" fmla="*/ 8287100 w 9143999"/>
              <a:gd name="connsiteY64" fmla="*/ 4550645 h 5143500"/>
              <a:gd name="connsiteX65" fmla="*/ 0 w 9143999"/>
              <a:gd name="connsiteY65" fmla="*/ 0 h 5143500"/>
              <a:gd name="connsiteX66" fmla="*/ 9143999 w 9143999"/>
              <a:gd name="connsiteY66" fmla="*/ 0 h 5143500"/>
              <a:gd name="connsiteX67" fmla="*/ 9143999 w 9143999"/>
              <a:gd name="connsiteY67" fmla="*/ 5143500 h 5143500"/>
              <a:gd name="connsiteX68" fmla="*/ 0 w 9143999"/>
              <a:gd name="connsiteY68"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9143999" h="5143500">
                <a:moveTo>
                  <a:pt x="7967661" y="4849894"/>
                </a:moveTo>
                <a:lnTo>
                  <a:pt x="7967661" y="4878553"/>
                </a:lnTo>
                <a:lnTo>
                  <a:pt x="8735974" y="4878553"/>
                </a:lnTo>
                <a:lnTo>
                  <a:pt x="8735974" y="4849894"/>
                </a:lnTo>
                <a:close/>
                <a:moveTo>
                  <a:pt x="8603800" y="4590510"/>
                </a:moveTo>
                <a:lnTo>
                  <a:pt x="8603800" y="4590595"/>
                </a:lnTo>
                <a:lnTo>
                  <a:pt x="8625957" y="4590595"/>
                </a:lnTo>
                <a:cubicBezTo>
                  <a:pt x="8658808" y="4590595"/>
                  <a:pt x="8673180" y="4605395"/>
                  <a:pt x="8673180" y="4631231"/>
                </a:cubicBezTo>
                <a:cubicBezTo>
                  <a:pt x="8673180" y="4665707"/>
                  <a:pt x="8653846" y="4682132"/>
                  <a:pt x="8625529" y="4682132"/>
                </a:cubicBezTo>
                <a:lnTo>
                  <a:pt x="8596785" y="4682132"/>
                </a:lnTo>
                <a:close/>
                <a:moveTo>
                  <a:pt x="8559828" y="4553125"/>
                </a:moveTo>
                <a:lnTo>
                  <a:pt x="8539724" y="4822518"/>
                </a:lnTo>
                <a:lnTo>
                  <a:pt x="8586519" y="4822518"/>
                </a:lnTo>
                <a:lnTo>
                  <a:pt x="8586519" y="4822603"/>
                </a:lnTo>
                <a:lnTo>
                  <a:pt x="8594304" y="4717892"/>
                </a:lnTo>
                <a:lnTo>
                  <a:pt x="8625102" y="4717892"/>
                </a:lnTo>
                <a:lnTo>
                  <a:pt x="8648884" y="4768793"/>
                </a:lnTo>
                <a:cubicBezTo>
                  <a:pt x="8658722" y="4789753"/>
                  <a:pt x="8667363" y="4804553"/>
                  <a:pt x="8681307" y="4822603"/>
                </a:cubicBezTo>
                <a:lnTo>
                  <a:pt x="8735887" y="4822603"/>
                </a:lnTo>
                <a:cubicBezTo>
                  <a:pt x="8719120" y="4797965"/>
                  <a:pt x="8710051" y="4783165"/>
                  <a:pt x="8697732" y="4760153"/>
                </a:cubicBezTo>
                <a:lnTo>
                  <a:pt x="8669844" y="4706770"/>
                </a:lnTo>
                <a:cubicBezTo>
                  <a:pt x="8701839" y="4695221"/>
                  <a:pt x="8723226" y="4667760"/>
                  <a:pt x="8723226" y="4627895"/>
                </a:cubicBezTo>
                <a:cubicBezTo>
                  <a:pt x="8723226" y="4580244"/>
                  <a:pt x="8692856" y="4553125"/>
                  <a:pt x="8633314" y="4553125"/>
                </a:cubicBezTo>
                <a:close/>
                <a:moveTo>
                  <a:pt x="7975018" y="4553125"/>
                </a:moveTo>
                <a:lnTo>
                  <a:pt x="8027630" y="4822518"/>
                </a:lnTo>
                <a:lnTo>
                  <a:pt x="8094529" y="4822518"/>
                </a:lnTo>
                <a:lnTo>
                  <a:pt x="8189403" y="4553125"/>
                </a:lnTo>
                <a:lnTo>
                  <a:pt x="8141752" y="4553125"/>
                </a:lnTo>
                <a:lnTo>
                  <a:pt x="8067838" y="4777776"/>
                </a:lnTo>
                <a:lnTo>
                  <a:pt x="8064930" y="4777776"/>
                </a:lnTo>
                <a:lnTo>
                  <a:pt x="8026775" y="4553125"/>
                </a:lnTo>
                <a:close/>
                <a:moveTo>
                  <a:pt x="8463159" y="4550645"/>
                </a:moveTo>
                <a:cubicBezTo>
                  <a:pt x="8407723" y="4550645"/>
                  <a:pt x="8365804" y="4583923"/>
                  <a:pt x="8365804" y="4630719"/>
                </a:cubicBezTo>
                <a:cubicBezTo>
                  <a:pt x="8365804" y="4658265"/>
                  <a:pt x="8376070" y="4675888"/>
                  <a:pt x="8401564" y="4692314"/>
                </a:cubicBezTo>
                <a:lnTo>
                  <a:pt x="8433559" y="4712845"/>
                </a:lnTo>
                <a:cubicBezTo>
                  <a:pt x="8457855" y="4728415"/>
                  <a:pt x="8463159" y="4737483"/>
                  <a:pt x="8463159" y="4753481"/>
                </a:cubicBezTo>
                <a:cubicBezTo>
                  <a:pt x="8463159" y="4771617"/>
                  <a:pt x="8444680" y="4787187"/>
                  <a:pt x="8410974" y="4787187"/>
                </a:cubicBezTo>
                <a:cubicBezTo>
                  <a:pt x="8390015" y="4787187"/>
                  <a:pt x="8372819" y="4785134"/>
                  <a:pt x="8349379" y="4779830"/>
                </a:cubicBezTo>
                <a:lnTo>
                  <a:pt x="8349379" y="4820466"/>
                </a:lnTo>
                <a:cubicBezTo>
                  <a:pt x="8369483" y="4824572"/>
                  <a:pt x="8384711" y="4826197"/>
                  <a:pt x="8407295" y="4826197"/>
                </a:cubicBezTo>
                <a:cubicBezTo>
                  <a:pt x="8470088" y="4826197"/>
                  <a:pt x="8512007" y="4790866"/>
                  <a:pt x="8512007" y="4741590"/>
                </a:cubicBezTo>
                <a:cubicBezTo>
                  <a:pt x="8512007" y="4712845"/>
                  <a:pt x="8502169" y="4696420"/>
                  <a:pt x="8473425" y="4678797"/>
                </a:cubicBezTo>
                <a:lnTo>
                  <a:pt x="8443483" y="4660318"/>
                </a:lnTo>
                <a:cubicBezTo>
                  <a:pt x="8419614" y="4645518"/>
                  <a:pt x="8413883" y="4637734"/>
                  <a:pt x="8413883" y="4621308"/>
                </a:cubicBezTo>
                <a:cubicBezTo>
                  <a:pt x="8413883" y="4604883"/>
                  <a:pt x="8431078" y="4589655"/>
                  <a:pt x="8460250" y="4589655"/>
                </a:cubicBezTo>
                <a:cubicBezTo>
                  <a:pt x="8479156" y="4589655"/>
                  <a:pt x="8492759" y="4591281"/>
                  <a:pt x="8510382" y="4595387"/>
                </a:cubicBezTo>
                <a:lnTo>
                  <a:pt x="8513632" y="4555949"/>
                </a:lnTo>
                <a:cubicBezTo>
                  <a:pt x="8497635" y="4552270"/>
                  <a:pt x="8484888" y="4550645"/>
                  <a:pt x="8463159" y="4550645"/>
                </a:cubicBezTo>
                <a:close/>
                <a:moveTo>
                  <a:pt x="8287100" y="4550645"/>
                </a:moveTo>
                <a:cubicBezTo>
                  <a:pt x="8231664" y="4550645"/>
                  <a:pt x="8189745" y="4583923"/>
                  <a:pt x="8189745" y="4630719"/>
                </a:cubicBezTo>
                <a:cubicBezTo>
                  <a:pt x="8189745" y="4658265"/>
                  <a:pt x="8200011" y="4675888"/>
                  <a:pt x="8225505" y="4692314"/>
                </a:cubicBezTo>
                <a:lnTo>
                  <a:pt x="8257500" y="4712845"/>
                </a:lnTo>
                <a:cubicBezTo>
                  <a:pt x="8281796" y="4728415"/>
                  <a:pt x="8287100" y="4737483"/>
                  <a:pt x="8287100" y="4753481"/>
                </a:cubicBezTo>
                <a:cubicBezTo>
                  <a:pt x="8287100" y="4771617"/>
                  <a:pt x="8268621" y="4787187"/>
                  <a:pt x="8234915" y="4787187"/>
                </a:cubicBezTo>
                <a:cubicBezTo>
                  <a:pt x="8213956" y="4787187"/>
                  <a:pt x="8196760" y="4785134"/>
                  <a:pt x="8173320" y="4779830"/>
                </a:cubicBezTo>
                <a:lnTo>
                  <a:pt x="8173320" y="4820466"/>
                </a:lnTo>
                <a:cubicBezTo>
                  <a:pt x="8193424" y="4824572"/>
                  <a:pt x="8208652" y="4826197"/>
                  <a:pt x="8231236" y="4826197"/>
                </a:cubicBezTo>
                <a:cubicBezTo>
                  <a:pt x="8294029" y="4826197"/>
                  <a:pt x="8335948" y="4790866"/>
                  <a:pt x="8335948" y="4741590"/>
                </a:cubicBezTo>
                <a:cubicBezTo>
                  <a:pt x="8335948" y="4712845"/>
                  <a:pt x="8326110" y="4696420"/>
                  <a:pt x="8297366" y="4678797"/>
                </a:cubicBezTo>
                <a:lnTo>
                  <a:pt x="8267424" y="4660318"/>
                </a:lnTo>
                <a:cubicBezTo>
                  <a:pt x="8243555" y="4645518"/>
                  <a:pt x="8237824" y="4637734"/>
                  <a:pt x="8237824" y="4621308"/>
                </a:cubicBezTo>
                <a:cubicBezTo>
                  <a:pt x="8237824" y="4604883"/>
                  <a:pt x="8255019" y="4589655"/>
                  <a:pt x="8284191" y="4589655"/>
                </a:cubicBezTo>
                <a:cubicBezTo>
                  <a:pt x="8303097" y="4589655"/>
                  <a:pt x="8316700" y="4591281"/>
                  <a:pt x="8334323" y="4595387"/>
                </a:cubicBezTo>
                <a:lnTo>
                  <a:pt x="8337573" y="4555949"/>
                </a:lnTo>
                <a:cubicBezTo>
                  <a:pt x="8321576" y="4552270"/>
                  <a:pt x="8308829" y="4550645"/>
                  <a:pt x="8287100" y="4550645"/>
                </a:cubicBezTo>
                <a:close/>
                <a:moveTo>
                  <a:pt x="0" y="0"/>
                </a:moveTo>
                <a:lnTo>
                  <a:pt x="9143999" y="0"/>
                </a:lnTo>
                <a:lnTo>
                  <a:pt x="9143999" y="5143500"/>
                </a:lnTo>
                <a:lnTo>
                  <a:pt x="0" y="5143500"/>
                </a:lnTo>
                <a:close/>
              </a:path>
            </a:pathLst>
          </a:custGeom>
        </p:spPr>
      </p:pic>
      <p:pic>
        <p:nvPicPr>
          <p:cNvPr id="18" name="Logo">
            <a:extLst>
              <a:ext uri="{FF2B5EF4-FFF2-40B4-BE49-F238E27FC236}">
                <a16:creationId xmlns:a16="http://schemas.microsoft.com/office/drawing/2014/main" id="{CE91F7CC-BC0A-FD28-9096-FAA53BC1F165}"/>
              </a:ext>
            </a:extLst>
          </p:cNvPr>
          <p:cNvPicPr>
            <a:picLocks noGrp="1" noRot="1" noChangeAspect="1" noMove="1" noResize="1" noEditPoints="1" noAdjustHandles="1" noChangeArrowheads="1" noChangeShapeType="1" noCrop="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6600" y="0"/>
            <a:ext cx="370800" cy="751622"/>
          </a:xfrm>
          <a:prstGeom prst="rect">
            <a:avLst/>
          </a:prstGeom>
        </p:spPr>
      </p:pic>
      <p:sp>
        <p:nvSpPr>
          <p:cNvPr id="4" name="Date Placeholder 3">
            <a:extLst>
              <a:ext uri="{FF2B5EF4-FFF2-40B4-BE49-F238E27FC236}">
                <a16:creationId xmlns:a16="http://schemas.microsoft.com/office/drawing/2014/main" id="{E1B63D30-5C1D-FD4B-5B6E-0B755B134FB3}"/>
              </a:ext>
            </a:extLst>
          </p:cNvPr>
          <p:cNvSpPr>
            <a:spLocks noGrp="1"/>
          </p:cNvSpPr>
          <p:nvPr userDrawn="1">
            <p:ph type="dt" sz="half" idx="10"/>
          </p:nvPr>
        </p:nvSpPr>
        <p:spPr>
          <a:xfrm>
            <a:off x="324000" y="4374116"/>
            <a:ext cx="2057400" cy="274637"/>
          </a:xfrm>
        </p:spPr>
        <p:txBody>
          <a:bodyPr/>
          <a:lstStyle>
            <a:lvl1pPr algn="l">
              <a:defRPr i="0">
                <a:solidFill>
                  <a:schemeClr val="bg1"/>
                </a:solidFill>
                <a:latin typeface="+mj-lt"/>
              </a:defRPr>
            </a:lvl1pPr>
          </a:lstStyle>
          <a:p>
            <a:endParaRPr lang="nl-NL" noProof="0" dirty="0"/>
          </a:p>
        </p:txBody>
      </p:sp>
      <p:sp>
        <p:nvSpPr>
          <p:cNvPr id="2" name="Title 1">
            <a:extLst>
              <a:ext uri="{FF2B5EF4-FFF2-40B4-BE49-F238E27FC236}">
                <a16:creationId xmlns:a16="http://schemas.microsoft.com/office/drawing/2014/main" id="{93FCBD37-39FA-0B90-3440-1335B05D79C7}"/>
              </a:ext>
            </a:extLst>
          </p:cNvPr>
          <p:cNvSpPr>
            <a:spLocks noGrp="1"/>
          </p:cNvSpPr>
          <p:nvPr userDrawn="1">
            <p:ph type="ctrTitle" hasCustomPrompt="1"/>
          </p:nvPr>
        </p:nvSpPr>
        <p:spPr>
          <a:xfrm>
            <a:off x="1602000" y="1941750"/>
            <a:ext cx="5940000" cy="1260000"/>
          </a:xfrm>
        </p:spPr>
        <p:txBody>
          <a:bodyPr anchor="ctr">
            <a:normAutofit/>
          </a:bodyPr>
          <a:lstStyle>
            <a:lvl1pPr algn="ctr">
              <a:defRPr sz="3600" b="1" i="1">
                <a:solidFill>
                  <a:schemeClr val="bg1"/>
                </a:solidFill>
                <a:latin typeface="+mj-lt"/>
              </a:defRPr>
            </a:lvl1pPr>
          </a:lstStyle>
          <a:p>
            <a:r>
              <a:rPr lang="en-US" dirty="0"/>
              <a:t>Click to edit </a:t>
            </a:r>
            <a:r>
              <a:rPr lang="nl-NL" noProof="0" dirty="0"/>
              <a:t>Master</a:t>
            </a:r>
            <a:r>
              <a:rPr lang="en-US" dirty="0"/>
              <a:t> Title style</a:t>
            </a:r>
            <a:endParaRPr lang="en-NL" dirty="0"/>
          </a:p>
        </p:txBody>
      </p:sp>
    </p:spTree>
    <p:extLst>
      <p:ext uri="{BB962C8B-B14F-4D97-AF65-F5344CB8AC3E}">
        <p14:creationId xmlns:p14="http://schemas.microsoft.com/office/powerpoint/2010/main" val="35794093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Openingspread B">
    <p:spTree>
      <p:nvGrpSpPr>
        <p:cNvPr id="1" name=""/>
        <p:cNvGrpSpPr/>
        <p:nvPr/>
      </p:nvGrpSpPr>
      <p:grpSpPr>
        <a:xfrm>
          <a:off x="0" y="0"/>
          <a:ext cx="0" cy="0"/>
          <a:chOff x="0" y="0"/>
          <a:chExt cx="0" cy="0"/>
        </a:xfrm>
      </p:grpSpPr>
      <p:pic>
        <p:nvPicPr>
          <p:cNvPr id="27" name="Graphic 26">
            <a:extLst>
              <a:ext uri="{FF2B5EF4-FFF2-40B4-BE49-F238E27FC236}">
                <a16:creationId xmlns:a16="http://schemas.microsoft.com/office/drawing/2014/main" id="{24E1F7EB-B030-F7DE-7629-01BE2F5FC752}"/>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2" y="0"/>
            <a:ext cx="9143999" cy="5148000"/>
          </a:xfrm>
          <a:custGeom>
            <a:avLst/>
            <a:gdLst>
              <a:gd name="connsiteX0" fmla="*/ 7967661 w 9143999"/>
              <a:gd name="connsiteY0" fmla="*/ 4849894 h 5148000"/>
              <a:gd name="connsiteX1" fmla="*/ 7967661 w 9143999"/>
              <a:gd name="connsiteY1" fmla="*/ 4878553 h 5148000"/>
              <a:gd name="connsiteX2" fmla="*/ 8735974 w 9143999"/>
              <a:gd name="connsiteY2" fmla="*/ 4878553 h 5148000"/>
              <a:gd name="connsiteX3" fmla="*/ 8735974 w 9143999"/>
              <a:gd name="connsiteY3" fmla="*/ 4849894 h 5148000"/>
              <a:gd name="connsiteX4" fmla="*/ 8603800 w 9143999"/>
              <a:gd name="connsiteY4" fmla="*/ 4590510 h 5148000"/>
              <a:gd name="connsiteX5" fmla="*/ 8603800 w 9143999"/>
              <a:gd name="connsiteY5" fmla="*/ 4590595 h 5148000"/>
              <a:gd name="connsiteX6" fmla="*/ 8625957 w 9143999"/>
              <a:gd name="connsiteY6" fmla="*/ 4590595 h 5148000"/>
              <a:gd name="connsiteX7" fmla="*/ 8673180 w 9143999"/>
              <a:gd name="connsiteY7" fmla="*/ 4631231 h 5148000"/>
              <a:gd name="connsiteX8" fmla="*/ 8625529 w 9143999"/>
              <a:gd name="connsiteY8" fmla="*/ 4682132 h 5148000"/>
              <a:gd name="connsiteX9" fmla="*/ 8596785 w 9143999"/>
              <a:gd name="connsiteY9" fmla="*/ 4682132 h 5148000"/>
              <a:gd name="connsiteX10" fmla="*/ 8559828 w 9143999"/>
              <a:gd name="connsiteY10" fmla="*/ 4553125 h 5148000"/>
              <a:gd name="connsiteX11" fmla="*/ 8539724 w 9143999"/>
              <a:gd name="connsiteY11" fmla="*/ 4822518 h 5148000"/>
              <a:gd name="connsiteX12" fmla="*/ 8586519 w 9143999"/>
              <a:gd name="connsiteY12" fmla="*/ 4822518 h 5148000"/>
              <a:gd name="connsiteX13" fmla="*/ 8586519 w 9143999"/>
              <a:gd name="connsiteY13" fmla="*/ 4822603 h 5148000"/>
              <a:gd name="connsiteX14" fmla="*/ 8594304 w 9143999"/>
              <a:gd name="connsiteY14" fmla="*/ 4717892 h 5148000"/>
              <a:gd name="connsiteX15" fmla="*/ 8625102 w 9143999"/>
              <a:gd name="connsiteY15" fmla="*/ 4717892 h 5148000"/>
              <a:gd name="connsiteX16" fmla="*/ 8648884 w 9143999"/>
              <a:gd name="connsiteY16" fmla="*/ 4768793 h 5148000"/>
              <a:gd name="connsiteX17" fmla="*/ 8681307 w 9143999"/>
              <a:gd name="connsiteY17" fmla="*/ 4822603 h 5148000"/>
              <a:gd name="connsiteX18" fmla="*/ 8735887 w 9143999"/>
              <a:gd name="connsiteY18" fmla="*/ 4822603 h 5148000"/>
              <a:gd name="connsiteX19" fmla="*/ 8697732 w 9143999"/>
              <a:gd name="connsiteY19" fmla="*/ 4760153 h 5148000"/>
              <a:gd name="connsiteX20" fmla="*/ 8669844 w 9143999"/>
              <a:gd name="connsiteY20" fmla="*/ 4706770 h 5148000"/>
              <a:gd name="connsiteX21" fmla="*/ 8723226 w 9143999"/>
              <a:gd name="connsiteY21" fmla="*/ 4627895 h 5148000"/>
              <a:gd name="connsiteX22" fmla="*/ 8633314 w 9143999"/>
              <a:gd name="connsiteY22" fmla="*/ 4553125 h 5148000"/>
              <a:gd name="connsiteX23" fmla="*/ 7975018 w 9143999"/>
              <a:gd name="connsiteY23" fmla="*/ 4553125 h 5148000"/>
              <a:gd name="connsiteX24" fmla="*/ 8027630 w 9143999"/>
              <a:gd name="connsiteY24" fmla="*/ 4822518 h 5148000"/>
              <a:gd name="connsiteX25" fmla="*/ 8094529 w 9143999"/>
              <a:gd name="connsiteY25" fmla="*/ 4822518 h 5148000"/>
              <a:gd name="connsiteX26" fmla="*/ 8189403 w 9143999"/>
              <a:gd name="connsiteY26" fmla="*/ 4553125 h 5148000"/>
              <a:gd name="connsiteX27" fmla="*/ 8141752 w 9143999"/>
              <a:gd name="connsiteY27" fmla="*/ 4553125 h 5148000"/>
              <a:gd name="connsiteX28" fmla="*/ 8067838 w 9143999"/>
              <a:gd name="connsiteY28" fmla="*/ 4777776 h 5148000"/>
              <a:gd name="connsiteX29" fmla="*/ 8064930 w 9143999"/>
              <a:gd name="connsiteY29" fmla="*/ 4777776 h 5148000"/>
              <a:gd name="connsiteX30" fmla="*/ 8026775 w 9143999"/>
              <a:gd name="connsiteY30" fmla="*/ 4553125 h 5148000"/>
              <a:gd name="connsiteX31" fmla="*/ 8463159 w 9143999"/>
              <a:gd name="connsiteY31" fmla="*/ 4550645 h 5148000"/>
              <a:gd name="connsiteX32" fmla="*/ 8365804 w 9143999"/>
              <a:gd name="connsiteY32" fmla="*/ 4630719 h 5148000"/>
              <a:gd name="connsiteX33" fmla="*/ 8401564 w 9143999"/>
              <a:gd name="connsiteY33" fmla="*/ 4692314 h 5148000"/>
              <a:gd name="connsiteX34" fmla="*/ 8433559 w 9143999"/>
              <a:gd name="connsiteY34" fmla="*/ 4712845 h 5148000"/>
              <a:gd name="connsiteX35" fmla="*/ 8463159 w 9143999"/>
              <a:gd name="connsiteY35" fmla="*/ 4753481 h 5148000"/>
              <a:gd name="connsiteX36" fmla="*/ 8410974 w 9143999"/>
              <a:gd name="connsiteY36" fmla="*/ 4787187 h 5148000"/>
              <a:gd name="connsiteX37" fmla="*/ 8349379 w 9143999"/>
              <a:gd name="connsiteY37" fmla="*/ 4779830 h 5148000"/>
              <a:gd name="connsiteX38" fmla="*/ 8349379 w 9143999"/>
              <a:gd name="connsiteY38" fmla="*/ 4820466 h 5148000"/>
              <a:gd name="connsiteX39" fmla="*/ 8407295 w 9143999"/>
              <a:gd name="connsiteY39" fmla="*/ 4826197 h 5148000"/>
              <a:gd name="connsiteX40" fmla="*/ 8512007 w 9143999"/>
              <a:gd name="connsiteY40" fmla="*/ 4741590 h 5148000"/>
              <a:gd name="connsiteX41" fmla="*/ 8473425 w 9143999"/>
              <a:gd name="connsiteY41" fmla="*/ 4678797 h 5148000"/>
              <a:gd name="connsiteX42" fmla="*/ 8443483 w 9143999"/>
              <a:gd name="connsiteY42" fmla="*/ 4660318 h 5148000"/>
              <a:gd name="connsiteX43" fmla="*/ 8413883 w 9143999"/>
              <a:gd name="connsiteY43" fmla="*/ 4621308 h 5148000"/>
              <a:gd name="connsiteX44" fmla="*/ 8460250 w 9143999"/>
              <a:gd name="connsiteY44" fmla="*/ 4589655 h 5148000"/>
              <a:gd name="connsiteX45" fmla="*/ 8510382 w 9143999"/>
              <a:gd name="connsiteY45" fmla="*/ 4595387 h 5148000"/>
              <a:gd name="connsiteX46" fmla="*/ 8513632 w 9143999"/>
              <a:gd name="connsiteY46" fmla="*/ 4555949 h 5148000"/>
              <a:gd name="connsiteX47" fmla="*/ 8463159 w 9143999"/>
              <a:gd name="connsiteY47" fmla="*/ 4550645 h 5148000"/>
              <a:gd name="connsiteX48" fmla="*/ 8287100 w 9143999"/>
              <a:gd name="connsiteY48" fmla="*/ 4550645 h 5148000"/>
              <a:gd name="connsiteX49" fmla="*/ 8189745 w 9143999"/>
              <a:gd name="connsiteY49" fmla="*/ 4630719 h 5148000"/>
              <a:gd name="connsiteX50" fmla="*/ 8225505 w 9143999"/>
              <a:gd name="connsiteY50" fmla="*/ 4692314 h 5148000"/>
              <a:gd name="connsiteX51" fmla="*/ 8257500 w 9143999"/>
              <a:gd name="connsiteY51" fmla="*/ 4712845 h 5148000"/>
              <a:gd name="connsiteX52" fmla="*/ 8287100 w 9143999"/>
              <a:gd name="connsiteY52" fmla="*/ 4753481 h 5148000"/>
              <a:gd name="connsiteX53" fmla="*/ 8234915 w 9143999"/>
              <a:gd name="connsiteY53" fmla="*/ 4787187 h 5148000"/>
              <a:gd name="connsiteX54" fmla="*/ 8173320 w 9143999"/>
              <a:gd name="connsiteY54" fmla="*/ 4779830 h 5148000"/>
              <a:gd name="connsiteX55" fmla="*/ 8173320 w 9143999"/>
              <a:gd name="connsiteY55" fmla="*/ 4820466 h 5148000"/>
              <a:gd name="connsiteX56" fmla="*/ 8231236 w 9143999"/>
              <a:gd name="connsiteY56" fmla="*/ 4826197 h 5148000"/>
              <a:gd name="connsiteX57" fmla="*/ 8335948 w 9143999"/>
              <a:gd name="connsiteY57" fmla="*/ 4741590 h 5148000"/>
              <a:gd name="connsiteX58" fmla="*/ 8297366 w 9143999"/>
              <a:gd name="connsiteY58" fmla="*/ 4678797 h 5148000"/>
              <a:gd name="connsiteX59" fmla="*/ 8267424 w 9143999"/>
              <a:gd name="connsiteY59" fmla="*/ 4660318 h 5148000"/>
              <a:gd name="connsiteX60" fmla="*/ 8237824 w 9143999"/>
              <a:gd name="connsiteY60" fmla="*/ 4621308 h 5148000"/>
              <a:gd name="connsiteX61" fmla="*/ 8284191 w 9143999"/>
              <a:gd name="connsiteY61" fmla="*/ 4589655 h 5148000"/>
              <a:gd name="connsiteX62" fmla="*/ 8334323 w 9143999"/>
              <a:gd name="connsiteY62" fmla="*/ 4595387 h 5148000"/>
              <a:gd name="connsiteX63" fmla="*/ 8337573 w 9143999"/>
              <a:gd name="connsiteY63" fmla="*/ 4555949 h 5148000"/>
              <a:gd name="connsiteX64" fmla="*/ 8287100 w 9143999"/>
              <a:gd name="connsiteY64" fmla="*/ 4550645 h 5148000"/>
              <a:gd name="connsiteX65" fmla="*/ 0 w 9143999"/>
              <a:gd name="connsiteY65" fmla="*/ 0 h 5148000"/>
              <a:gd name="connsiteX66" fmla="*/ 9143999 w 9143999"/>
              <a:gd name="connsiteY66" fmla="*/ 0 h 5148000"/>
              <a:gd name="connsiteX67" fmla="*/ 9143999 w 9143999"/>
              <a:gd name="connsiteY67" fmla="*/ 5148000 h 5148000"/>
              <a:gd name="connsiteX68" fmla="*/ 0 w 9143999"/>
              <a:gd name="connsiteY68" fmla="*/ 5148000 h 51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9143999" h="5148000">
                <a:moveTo>
                  <a:pt x="7967661" y="4849894"/>
                </a:moveTo>
                <a:lnTo>
                  <a:pt x="7967661" y="4878553"/>
                </a:lnTo>
                <a:lnTo>
                  <a:pt x="8735974" y="4878553"/>
                </a:lnTo>
                <a:lnTo>
                  <a:pt x="8735974" y="4849894"/>
                </a:lnTo>
                <a:close/>
                <a:moveTo>
                  <a:pt x="8603800" y="4590510"/>
                </a:moveTo>
                <a:lnTo>
                  <a:pt x="8603800" y="4590595"/>
                </a:lnTo>
                <a:lnTo>
                  <a:pt x="8625957" y="4590595"/>
                </a:lnTo>
                <a:cubicBezTo>
                  <a:pt x="8658808" y="4590595"/>
                  <a:pt x="8673180" y="4605395"/>
                  <a:pt x="8673180" y="4631231"/>
                </a:cubicBezTo>
                <a:cubicBezTo>
                  <a:pt x="8673180" y="4665707"/>
                  <a:pt x="8653846" y="4682132"/>
                  <a:pt x="8625529" y="4682132"/>
                </a:cubicBezTo>
                <a:lnTo>
                  <a:pt x="8596785" y="4682132"/>
                </a:lnTo>
                <a:close/>
                <a:moveTo>
                  <a:pt x="8559828" y="4553125"/>
                </a:moveTo>
                <a:lnTo>
                  <a:pt x="8539724" y="4822518"/>
                </a:lnTo>
                <a:lnTo>
                  <a:pt x="8586519" y="4822518"/>
                </a:lnTo>
                <a:lnTo>
                  <a:pt x="8586519" y="4822603"/>
                </a:lnTo>
                <a:lnTo>
                  <a:pt x="8594304" y="4717892"/>
                </a:lnTo>
                <a:lnTo>
                  <a:pt x="8625102" y="4717892"/>
                </a:lnTo>
                <a:lnTo>
                  <a:pt x="8648884" y="4768793"/>
                </a:lnTo>
                <a:cubicBezTo>
                  <a:pt x="8658722" y="4789753"/>
                  <a:pt x="8667363" y="4804553"/>
                  <a:pt x="8681307" y="4822603"/>
                </a:cubicBezTo>
                <a:lnTo>
                  <a:pt x="8735887" y="4822603"/>
                </a:lnTo>
                <a:cubicBezTo>
                  <a:pt x="8719120" y="4797965"/>
                  <a:pt x="8710051" y="4783165"/>
                  <a:pt x="8697732" y="4760153"/>
                </a:cubicBezTo>
                <a:lnTo>
                  <a:pt x="8669844" y="4706770"/>
                </a:lnTo>
                <a:cubicBezTo>
                  <a:pt x="8701839" y="4695221"/>
                  <a:pt x="8723226" y="4667760"/>
                  <a:pt x="8723226" y="4627895"/>
                </a:cubicBezTo>
                <a:cubicBezTo>
                  <a:pt x="8723226" y="4580244"/>
                  <a:pt x="8692856" y="4553125"/>
                  <a:pt x="8633314" y="4553125"/>
                </a:cubicBezTo>
                <a:close/>
                <a:moveTo>
                  <a:pt x="7975018" y="4553125"/>
                </a:moveTo>
                <a:lnTo>
                  <a:pt x="8027630" y="4822518"/>
                </a:lnTo>
                <a:lnTo>
                  <a:pt x="8094529" y="4822518"/>
                </a:lnTo>
                <a:lnTo>
                  <a:pt x="8189403" y="4553125"/>
                </a:lnTo>
                <a:lnTo>
                  <a:pt x="8141752" y="4553125"/>
                </a:lnTo>
                <a:lnTo>
                  <a:pt x="8067838" y="4777776"/>
                </a:lnTo>
                <a:lnTo>
                  <a:pt x="8064930" y="4777776"/>
                </a:lnTo>
                <a:lnTo>
                  <a:pt x="8026775" y="4553125"/>
                </a:lnTo>
                <a:close/>
                <a:moveTo>
                  <a:pt x="8463159" y="4550645"/>
                </a:moveTo>
                <a:cubicBezTo>
                  <a:pt x="8407723" y="4550645"/>
                  <a:pt x="8365804" y="4583923"/>
                  <a:pt x="8365804" y="4630719"/>
                </a:cubicBezTo>
                <a:cubicBezTo>
                  <a:pt x="8365804" y="4658265"/>
                  <a:pt x="8376070" y="4675888"/>
                  <a:pt x="8401564" y="4692314"/>
                </a:cubicBezTo>
                <a:lnTo>
                  <a:pt x="8433559" y="4712845"/>
                </a:lnTo>
                <a:cubicBezTo>
                  <a:pt x="8457855" y="4728415"/>
                  <a:pt x="8463159" y="4737483"/>
                  <a:pt x="8463159" y="4753481"/>
                </a:cubicBezTo>
                <a:cubicBezTo>
                  <a:pt x="8463159" y="4771617"/>
                  <a:pt x="8444680" y="4787187"/>
                  <a:pt x="8410974" y="4787187"/>
                </a:cubicBezTo>
                <a:cubicBezTo>
                  <a:pt x="8390015" y="4787187"/>
                  <a:pt x="8372819" y="4785134"/>
                  <a:pt x="8349379" y="4779830"/>
                </a:cubicBezTo>
                <a:lnTo>
                  <a:pt x="8349379" y="4820466"/>
                </a:lnTo>
                <a:cubicBezTo>
                  <a:pt x="8369483" y="4824572"/>
                  <a:pt x="8384711" y="4826197"/>
                  <a:pt x="8407295" y="4826197"/>
                </a:cubicBezTo>
                <a:cubicBezTo>
                  <a:pt x="8470088" y="4826197"/>
                  <a:pt x="8512007" y="4790866"/>
                  <a:pt x="8512007" y="4741590"/>
                </a:cubicBezTo>
                <a:cubicBezTo>
                  <a:pt x="8512007" y="4712845"/>
                  <a:pt x="8502169" y="4696420"/>
                  <a:pt x="8473425" y="4678797"/>
                </a:cubicBezTo>
                <a:lnTo>
                  <a:pt x="8443483" y="4660318"/>
                </a:lnTo>
                <a:cubicBezTo>
                  <a:pt x="8419614" y="4645518"/>
                  <a:pt x="8413883" y="4637734"/>
                  <a:pt x="8413883" y="4621308"/>
                </a:cubicBezTo>
                <a:cubicBezTo>
                  <a:pt x="8413883" y="4604883"/>
                  <a:pt x="8431078" y="4589655"/>
                  <a:pt x="8460250" y="4589655"/>
                </a:cubicBezTo>
                <a:cubicBezTo>
                  <a:pt x="8479156" y="4589655"/>
                  <a:pt x="8492759" y="4591281"/>
                  <a:pt x="8510382" y="4595387"/>
                </a:cubicBezTo>
                <a:lnTo>
                  <a:pt x="8513632" y="4555949"/>
                </a:lnTo>
                <a:cubicBezTo>
                  <a:pt x="8497635" y="4552270"/>
                  <a:pt x="8484888" y="4550645"/>
                  <a:pt x="8463159" y="4550645"/>
                </a:cubicBezTo>
                <a:close/>
                <a:moveTo>
                  <a:pt x="8287100" y="4550645"/>
                </a:moveTo>
                <a:cubicBezTo>
                  <a:pt x="8231664" y="4550645"/>
                  <a:pt x="8189745" y="4583923"/>
                  <a:pt x="8189745" y="4630719"/>
                </a:cubicBezTo>
                <a:cubicBezTo>
                  <a:pt x="8189745" y="4658265"/>
                  <a:pt x="8200011" y="4675888"/>
                  <a:pt x="8225505" y="4692314"/>
                </a:cubicBezTo>
                <a:lnTo>
                  <a:pt x="8257500" y="4712845"/>
                </a:lnTo>
                <a:cubicBezTo>
                  <a:pt x="8281796" y="4728415"/>
                  <a:pt x="8287100" y="4737483"/>
                  <a:pt x="8287100" y="4753481"/>
                </a:cubicBezTo>
                <a:cubicBezTo>
                  <a:pt x="8287100" y="4771617"/>
                  <a:pt x="8268621" y="4787187"/>
                  <a:pt x="8234915" y="4787187"/>
                </a:cubicBezTo>
                <a:cubicBezTo>
                  <a:pt x="8213956" y="4787187"/>
                  <a:pt x="8196760" y="4785134"/>
                  <a:pt x="8173320" y="4779830"/>
                </a:cubicBezTo>
                <a:lnTo>
                  <a:pt x="8173320" y="4820466"/>
                </a:lnTo>
                <a:cubicBezTo>
                  <a:pt x="8193424" y="4824572"/>
                  <a:pt x="8208652" y="4826197"/>
                  <a:pt x="8231236" y="4826197"/>
                </a:cubicBezTo>
                <a:cubicBezTo>
                  <a:pt x="8294029" y="4826197"/>
                  <a:pt x="8335948" y="4790866"/>
                  <a:pt x="8335948" y="4741590"/>
                </a:cubicBezTo>
                <a:cubicBezTo>
                  <a:pt x="8335948" y="4712845"/>
                  <a:pt x="8326110" y="4696420"/>
                  <a:pt x="8297366" y="4678797"/>
                </a:cubicBezTo>
                <a:lnTo>
                  <a:pt x="8267424" y="4660318"/>
                </a:lnTo>
                <a:cubicBezTo>
                  <a:pt x="8243555" y="4645518"/>
                  <a:pt x="8237824" y="4637734"/>
                  <a:pt x="8237824" y="4621308"/>
                </a:cubicBezTo>
                <a:cubicBezTo>
                  <a:pt x="8237824" y="4604883"/>
                  <a:pt x="8255019" y="4589655"/>
                  <a:pt x="8284191" y="4589655"/>
                </a:cubicBezTo>
                <a:cubicBezTo>
                  <a:pt x="8303097" y="4589655"/>
                  <a:pt x="8316700" y="4591281"/>
                  <a:pt x="8334323" y="4595387"/>
                </a:cubicBezTo>
                <a:lnTo>
                  <a:pt x="8337573" y="4555949"/>
                </a:lnTo>
                <a:cubicBezTo>
                  <a:pt x="8321576" y="4552270"/>
                  <a:pt x="8308829" y="4550645"/>
                  <a:pt x="8287100" y="4550645"/>
                </a:cubicBezTo>
                <a:close/>
                <a:moveTo>
                  <a:pt x="0" y="0"/>
                </a:moveTo>
                <a:lnTo>
                  <a:pt x="9143999" y="0"/>
                </a:lnTo>
                <a:lnTo>
                  <a:pt x="9143999" y="5148000"/>
                </a:lnTo>
                <a:lnTo>
                  <a:pt x="0" y="5148000"/>
                </a:lnTo>
                <a:close/>
              </a:path>
            </a:pathLst>
          </a:custGeom>
        </p:spPr>
      </p:pic>
      <p:pic>
        <p:nvPicPr>
          <p:cNvPr id="20" name="Logo">
            <a:extLst>
              <a:ext uri="{FF2B5EF4-FFF2-40B4-BE49-F238E27FC236}">
                <a16:creationId xmlns:a16="http://schemas.microsoft.com/office/drawing/2014/main" id="{6D56ACAF-92C8-1F40-1F69-51B16EF898D6}"/>
              </a:ext>
            </a:extLst>
          </p:cNvPr>
          <p:cNvPicPr>
            <a:picLocks noGrp="1" noRot="1" noChangeAspect="1" noMove="1" noResize="1" noEditPoints="1" noAdjustHandles="1" noChangeArrowheads="1" noChangeShapeType="1" noCrop="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6600" y="0"/>
            <a:ext cx="370800" cy="751622"/>
          </a:xfrm>
          <a:prstGeom prst="rect">
            <a:avLst/>
          </a:prstGeom>
        </p:spPr>
      </p:pic>
      <p:sp>
        <p:nvSpPr>
          <p:cNvPr id="13" name="Date Placeholder 3">
            <a:extLst>
              <a:ext uri="{FF2B5EF4-FFF2-40B4-BE49-F238E27FC236}">
                <a16:creationId xmlns:a16="http://schemas.microsoft.com/office/drawing/2014/main" id="{444F1B75-58C1-5C53-85DE-CB1DB27F521E}"/>
              </a:ext>
            </a:extLst>
          </p:cNvPr>
          <p:cNvSpPr>
            <a:spLocks noGrp="1"/>
          </p:cNvSpPr>
          <p:nvPr>
            <p:ph type="dt" sz="half" idx="10"/>
          </p:nvPr>
        </p:nvSpPr>
        <p:spPr>
          <a:xfrm>
            <a:off x="324000" y="4374116"/>
            <a:ext cx="2057400" cy="274637"/>
          </a:xfrm>
        </p:spPr>
        <p:txBody>
          <a:bodyPr/>
          <a:lstStyle>
            <a:lvl1pPr algn="l">
              <a:defRPr i="0">
                <a:solidFill>
                  <a:schemeClr val="bg1"/>
                </a:solidFill>
                <a:latin typeface="+mj-lt"/>
              </a:defRPr>
            </a:lvl1pPr>
          </a:lstStyle>
          <a:p>
            <a:endParaRPr lang="nl-NL" noProof="0" dirty="0"/>
          </a:p>
        </p:txBody>
      </p:sp>
      <p:sp>
        <p:nvSpPr>
          <p:cNvPr id="5" name="Title 1">
            <a:extLst>
              <a:ext uri="{FF2B5EF4-FFF2-40B4-BE49-F238E27FC236}">
                <a16:creationId xmlns:a16="http://schemas.microsoft.com/office/drawing/2014/main" id="{399D395C-2C8F-AB46-ACF6-6D4D983D4A0A}"/>
              </a:ext>
            </a:extLst>
          </p:cNvPr>
          <p:cNvSpPr>
            <a:spLocks noGrp="1"/>
          </p:cNvSpPr>
          <p:nvPr>
            <p:ph type="ctrTitle" hasCustomPrompt="1"/>
          </p:nvPr>
        </p:nvSpPr>
        <p:spPr>
          <a:xfrm>
            <a:off x="1602000" y="1941750"/>
            <a:ext cx="5940000" cy="1260000"/>
          </a:xfrm>
        </p:spPr>
        <p:txBody>
          <a:bodyPr anchor="ctr">
            <a:normAutofit/>
          </a:bodyPr>
          <a:lstStyle>
            <a:lvl1pPr algn="ctr">
              <a:defRPr sz="3600" b="1" i="1">
                <a:solidFill>
                  <a:schemeClr val="bg1"/>
                </a:solidFill>
                <a:latin typeface="+mj-lt"/>
              </a:defRPr>
            </a:lvl1pPr>
          </a:lstStyle>
          <a:p>
            <a:r>
              <a:rPr lang="en-US" dirty="0"/>
              <a:t>Click to edit </a:t>
            </a:r>
            <a:r>
              <a:rPr lang="nl-NL" noProof="0" dirty="0"/>
              <a:t>Master</a:t>
            </a:r>
            <a:r>
              <a:rPr lang="en-US" dirty="0"/>
              <a:t> Title style</a:t>
            </a:r>
            <a:endParaRPr lang="en-NL" dirty="0"/>
          </a:p>
        </p:txBody>
      </p:sp>
    </p:spTree>
    <p:extLst>
      <p:ext uri="{BB962C8B-B14F-4D97-AF65-F5344CB8AC3E}">
        <p14:creationId xmlns:p14="http://schemas.microsoft.com/office/powerpoint/2010/main" val="96657733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Openingspread C">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3CC07836-14D5-75AF-3E78-CAD0B19E2E2D}"/>
              </a:ext>
            </a:extLst>
          </p:cNvPr>
          <p:cNvPicPr>
            <a:picLocks/>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4582800" cy="5143500"/>
          </a:xfrm>
          <a:prstGeom prst="rect">
            <a:avLst/>
          </a:prstGeom>
        </p:spPr>
      </p:pic>
      <p:pic>
        <p:nvPicPr>
          <p:cNvPr id="21" name="Logo">
            <a:extLst>
              <a:ext uri="{FF2B5EF4-FFF2-40B4-BE49-F238E27FC236}">
                <a16:creationId xmlns:a16="http://schemas.microsoft.com/office/drawing/2014/main" id="{C32FCCA5-8C3B-2DD5-B509-6F0E3F874018}"/>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5649" y="0"/>
            <a:ext cx="370800" cy="751622"/>
          </a:xfrm>
          <a:prstGeom prst="rect">
            <a:avLst/>
          </a:prstGeom>
        </p:spPr>
      </p:pic>
      <p:sp>
        <p:nvSpPr>
          <p:cNvPr id="28" name="Date Placeholder 3">
            <a:extLst>
              <a:ext uri="{FF2B5EF4-FFF2-40B4-BE49-F238E27FC236}">
                <a16:creationId xmlns:a16="http://schemas.microsoft.com/office/drawing/2014/main" id="{7BC28A1D-E80E-D4C0-E102-8FC8156613FF}"/>
              </a:ext>
            </a:extLst>
          </p:cNvPr>
          <p:cNvSpPr>
            <a:spLocks noGrp="1"/>
          </p:cNvSpPr>
          <p:nvPr>
            <p:ph type="dt" sz="half" idx="10"/>
          </p:nvPr>
        </p:nvSpPr>
        <p:spPr>
          <a:xfrm>
            <a:off x="324000" y="4374116"/>
            <a:ext cx="2057400" cy="274637"/>
          </a:xfrm>
        </p:spPr>
        <p:txBody>
          <a:bodyPr/>
          <a:lstStyle>
            <a:lvl1pPr algn="l">
              <a:defRPr i="0">
                <a:solidFill>
                  <a:schemeClr val="bg1"/>
                </a:solidFill>
                <a:latin typeface="+mj-lt"/>
              </a:defRPr>
            </a:lvl1pPr>
          </a:lstStyle>
          <a:p>
            <a:endParaRPr lang="nl-NL" noProof="0"/>
          </a:p>
        </p:txBody>
      </p:sp>
      <p:sp>
        <p:nvSpPr>
          <p:cNvPr id="2" name="Title 1">
            <a:extLst>
              <a:ext uri="{FF2B5EF4-FFF2-40B4-BE49-F238E27FC236}">
                <a16:creationId xmlns:a16="http://schemas.microsoft.com/office/drawing/2014/main" id="{B828B195-509A-A224-7DA7-C8BCD4544C68}"/>
              </a:ext>
            </a:extLst>
          </p:cNvPr>
          <p:cNvSpPr>
            <a:spLocks noGrp="1"/>
          </p:cNvSpPr>
          <p:nvPr>
            <p:ph type="title"/>
          </p:nvPr>
        </p:nvSpPr>
        <p:spPr>
          <a:xfrm>
            <a:off x="174929" y="1941750"/>
            <a:ext cx="4211671" cy="1260000"/>
          </a:xfrm>
        </p:spPr>
        <p:txBody>
          <a:bodyPr>
            <a:normAutofit/>
          </a:bodyPr>
          <a:lstStyle>
            <a:lvl1pPr algn="l" defTabSz="914400" rtl="0" eaLnBrk="1" latinLnBrk="0" hangingPunct="1">
              <a:lnSpc>
                <a:spcPct val="90000"/>
              </a:lnSpc>
              <a:spcBef>
                <a:spcPct val="0"/>
              </a:spcBef>
              <a:buNone/>
              <a:defRPr lang="en-NL" sz="3600" b="1" i="1" kern="1200" dirty="0">
                <a:solidFill>
                  <a:schemeClr val="bg1"/>
                </a:solidFill>
                <a:latin typeface="+mj-lt"/>
                <a:ea typeface="+mj-ea"/>
                <a:cs typeface="+mj-cs"/>
              </a:defRPr>
            </a:lvl1pPr>
          </a:lstStyle>
          <a:p>
            <a:r>
              <a:rPr lang="nl-NL"/>
              <a:t>Klik om stijl te bewerken</a:t>
            </a:r>
            <a:endParaRPr lang="en-NL" dirty="0"/>
          </a:p>
        </p:txBody>
      </p:sp>
      <p:sp>
        <p:nvSpPr>
          <p:cNvPr id="14" name="Picture Placeholder 13">
            <a:extLst>
              <a:ext uri="{FF2B5EF4-FFF2-40B4-BE49-F238E27FC236}">
                <a16:creationId xmlns:a16="http://schemas.microsoft.com/office/drawing/2014/main" id="{890301EB-F6DB-78AA-AC95-E0EED15CA294}"/>
              </a:ext>
            </a:extLst>
          </p:cNvPr>
          <p:cNvSpPr>
            <a:spLocks noGrp="1"/>
          </p:cNvSpPr>
          <p:nvPr>
            <p:ph type="pic" sz="quarter" idx="11"/>
          </p:nvPr>
        </p:nvSpPr>
        <p:spPr>
          <a:xfrm>
            <a:off x="4572000" y="0"/>
            <a:ext cx="4572000" cy="5143500"/>
          </a:xfrm>
          <a:custGeom>
            <a:avLst/>
            <a:gdLst>
              <a:gd name="connsiteX0" fmla="*/ 3395662 w 4572000"/>
              <a:gd name="connsiteY0" fmla="*/ 4849894 h 5143500"/>
              <a:gd name="connsiteX1" fmla="*/ 3395662 w 4572000"/>
              <a:gd name="connsiteY1" fmla="*/ 4878553 h 5143500"/>
              <a:gd name="connsiteX2" fmla="*/ 4163975 w 4572000"/>
              <a:gd name="connsiteY2" fmla="*/ 4878553 h 5143500"/>
              <a:gd name="connsiteX3" fmla="*/ 4163975 w 4572000"/>
              <a:gd name="connsiteY3" fmla="*/ 4849894 h 5143500"/>
              <a:gd name="connsiteX4" fmla="*/ 4031801 w 4572000"/>
              <a:gd name="connsiteY4" fmla="*/ 4590510 h 5143500"/>
              <a:gd name="connsiteX5" fmla="*/ 4031801 w 4572000"/>
              <a:gd name="connsiteY5" fmla="*/ 4590595 h 5143500"/>
              <a:gd name="connsiteX6" fmla="*/ 4053958 w 4572000"/>
              <a:gd name="connsiteY6" fmla="*/ 4590595 h 5143500"/>
              <a:gd name="connsiteX7" fmla="*/ 4101181 w 4572000"/>
              <a:gd name="connsiteY7" fmla="*/ 4631231 h 5143500"/>
              <a:gd name="connsiteX8" fmla="*/ 4053530 w 4572000"/>
              <a:gd name="connsiteY8" fmla="*/ 4682132 h 5143500"/>
              <a:gd name="connsiteX9" fmla="*/ 4024786 w 4572000"/>
              <a:gd name="connsiteY9" fmla="*/ 4682132 h 5143500"/>
              <a:gd name="connsiteX10" fmla="*/ 3987829 w 4572000"/>
              <a:gd name="connsiteY10" fmla="*/ 4553125 h 5143500"/>
              <a:gd name="connsiteX11" fmla="*/ 3967725 w 4572000"/>
              <a:gd name="connsiteY11" fmla="*/ 4822518 h 5143500"/>
              <a:gd name="connsiteX12" fmla="*/ 4014520 w 4572000"/>
              <a:gd name="connsiteY12" fmla="*/ 4822518 h 5143500"/>
              <a:gd name="connsiteX13" fmla="*/ 4014520 w 4572000"/>
              <a:gd name="connsiteY13" fmla="*/ 4822603 h 5143500"/>
              <a:gd name="connsiteX14" fmla="*/ 4022305 w 4572000"/>
              <a:gd name="connsiteY14" fmla="*/ 4717892 h 5143500"/>
              <a:gd name="connsiteX15" fmla="*/ 4053103 w 4572000"/>
              <a:gd name="connsiteY15" fmla="*/ 4717892 h 5143500"/>
              <a:gd name="connsiteX16" fmla="*/ 4076885 w 4572000"/>
              <a:gd name="connsiteY16" fmla="*/ 4768793 h 5143500"/>
              <a:gd name="connsiteX17" fmla="*/ 4109308 w 4572000"/>
              <a:gd name="connsiteY17" fmla="*/ 4822603 h 5143500"/>
              <a:gd name="connsiteX18" fmla="*/ 4163888 w 4572000"/>
              <a:gd name="connsiteY18" fmla="*/ 4822603 h 5143500"/>
              <a:gd name="connsiteX19" fmla="*/ 4125733 w 4572000"/>
              <a:gd name="connsiteY19" fmla="*/ 4760153 h 5143500"/>
              <a:gd name="connsiteX20" fmla="*/ 4097845 w 4572000"/>
              <a:gd name="connsiteY20" fmla="*/ 4706770 h 5143500"/>
              <a:gd name="connsiteX21" fmla="*/ 4151227 w 4572000"/>
              <a:gd name="connsiteY21" fmla="*/ 4627895 h 5143500"/>
              <a:gd name="connsiteX22" fmla="*/ 4061315 w 4572000"/>
              <a:gd name="connsiteY22" fmla="*/ 4553125 h 5143500"/>
              <a:gd name="connsiteX23" fmla="*/ 3403019 w 4572000"/>
              <a:gd name="connsiteY23" fmla="*/ 4553125 h 5143500"/>
              <a:gd name="connsiteX24" fmla="*/ 3455631 w 4572000"/>
              <a:gd name="connsiteY24" fmla="*/ 4822518 h 5143500"/>
              <a:gd name="connsiteX25" fmla="*/ 3522530 w 4572000"/>
              <a:gd name="connsiteY25" fmla="*/ 4822518 h 5143500"/>
              <a:gd name="connsiteX26" fmla="*/ 3617404 w 4572000"/>
              <a:gd name="connsiteY26" fmla="*/ 4553125 h 5143500"/>
              <a:gd name="connsiteX27" fmla="*/ 3569753 w 4572000"/>
              <a:gd name="connsiteY27" fmla="*/ 4553125 h 5143500"/>
              <a:gd name="connsiteX28" fmla="*/ 3495839 w 4572000"/>
              <a:gd name="connsiteY28" fmla="*/ 4777776 h 5143500"/>
              <a:gd name="connsiteX29" fmla="*/ 3492931 w 4572000"/>
              <a:gd name="connsiteY29" fmla="*/ 4777776 h 5143500"/>
              <a:gd name="connsiteX30" fmla="*/ 3454776 w 4572000"/>
              <a:gd name="connsiteY30" fmla="*/ 4553125 h 5143500"/>
              <a:gd name="connsiteX31" fmla="*/ 3891160 w 4572000"/>
              <a:gd name="connsiteY31" fmla="*/ 4550645 h 5143500"/>
              <a:gd name="connsiteX32" fmla="*/ 3793805 w 4572000"/>
              <a:gd name="connsiteY32" fmla="*/ 4630719 h 5143500"/>
              <a:gd name="connsiteX33" fmla="*/ 3829565 w 4572000"/>
              <a:gd name="connsiteY33" fmla="*/ 4692314 h 5143500"/>
              <a:gd name="connsiteX34" fmla="*/ 3861560 w 4572000"/>
              <a:gd name="connsiteY34" fmla="*/ 4712845 h 5143500"/>
              <a:gd name="connsiteX35" fmla="*/ 3891160 w 4572000"/>
              <a:gd name="connsiteY35" fmla="*/ 4753481 h 5143500"/>
              <a:gd name="connsiteX36" fmla="*/ 3838975 w 4572000"/>
              <a:gd name="connsiteY36" fmla="*/ 4787187 h 5143500"/>
              <a:gd name="connsiteX37" fmla="*/ 3777380 w 4572000"/>
              <a:gd name="connsiteY37" fmla="*/ 4779830 h 5143500"/>
              <a:gd name="connsiteX38" fmla="*/ 3777380 w 4572000"/>
              <a:gd name="connsiteY38" fmla="*/ 4820466 h 5143500"/>
              <a:gd name="connsiteX39" fmla="*/ 3835296 w 4572000"/>
              <a:gd name="connsiteY39" fmla="*/ 4826197 h 5143500"/>
              <a:gd name="connsiteX40" fmla="*/ 3940008 w 4572000"/>
              <a:gd name="connsiteY40" fmla="*/ 4741590 h 5143500"/>
              <a:gd name="connsiteX41" fmla="*/ 3901426 w 4572000"/>
              <a:gd name="connsiteY41" fmla="*/ 4678797 h 5143500"/>
              <a:gd name="connsiteX42" fmla="*/ 3871484 w 4572000"/>
              <a:gd name="connsiteY42" fmla="*/ 4660318 h 5143500"/>
              <a:gd name="connsiteX43" fmla="*/ 3841884 w 4572000"/>
              <a:gd name="connsiteY43" fmla="*/ 4621308 h 5143500"/>
              <a:gd name="connsiteX44" fmla="*/ 3888251 w 4572000"/>
              <a:gd name="connsiteY44" fmla="*/ 4589655 h 5143500"/>
              <a:gd name="connsiteX45" fmla="*/ 3938383 w 4572000"/>
              <a:gd name="connsiteY45" fmla="*/ 4595387 h 5143500"/>
              <a:gd name="connsiteX46" fmla="*/ 3941633 w 4572000"/>
              <a:gd name="connsiteY46" fmla="*/ 4555949 h 5143500"/>
              <a:gd name="connsiteX47" fmla="*/ 3891160 w 4572000"/>
              <a:gd name="connsiteY47" fmla="*/ 4550645 h 5143500"/>
              <a:gd name="connsiteX48" fmla="*/ 3715101 w 4572000"/>
              <a:gd name="connsiteY48" fmla="*/ 4550645 h 5143500"/>
              <a:gd name="connsiteX49" fmla="*/ 3617746 w 4572000"/>
              <a:gd name="connsiteY49" fmla="*/ 4630719 h 5143500"/>
              <a:gd name="connsiteX50" fmla="*/ 3653506 w 4572000"/>
              <a:gd name="connsiteY50" fmla="*/ 4692314 h 5143500"/>
              <a:gd name="connsiteX51" fmla="*/ 3685501 w 4572000"/>
              <a:gd name="connsiteY51" fmla="*/ 4712845 h 5143500"/>
              <a:gd name="connsiteX52" fmla="*/ 3715101 w 4572000"/>
              <a:gd name="connsiteY52" fmla="*/ 4753481 h 5143500"/>
              <a:gd name="connsiteX53" fmla="*/ 3662916 w 4572000"/>
              <a:gd name="connsiteY53" fmla="*/ 4787187 h 5143500"/>
              <a:gd name="connsiteX54" fmla="*/ 3601321 w 4572000"/>
              <a:gd name="connsiteY54" fmla="*/ 4779830 h 5143500"/>
              <a:gd name="connsiteX55" fmla="*/ 3601321 w 4572000"/>
              <a:gd name="connsiteY55" fmla="*/ 4820466 h 5143500"/>
              <a:gd name="connsiteX56" fmla="*/ 3659237 w 4572000"/>
              <a:gd name="connsiteY56" fmla="*/ 4826197 h 5143500"/>
              <a:gd name="connsiteX57" fmla="*/ 3763949 w 4572000"/>
              <a:gd name="connsiteY57" fmla="*/ 4741590 h 5143500"/>
              <a:gd name="connsiteX58" fmla="*/ 3725367 w 4572000"/>
              <a:gd name="connsiteY58" fmla="*/ 4678797 h 5143500"/>
              <a:gd name="connsiteX59" fmla="*/ 3695425 w 4572000"/>
              <a:gd name="connsiteY59" fmla="*/ 4660318 h 5143500"/>
              <a:gd name="connsiteX60" fmla="*/ 3665825 w 4572000"/>
              <a:gd name="connsiteY60" fmla="*/ 4621308 h 5143500"/>
              <a:gd name="connsiteX61" fmla="*/ 3712192 w 4572000"/>
              <a:gd name="connsiteY61" fmla="*/ 4589655 h 5143500"/>
              <a:gd name="connsiteX62" fmla="*/ 3762324 w 4572000"/>
              <a:gd name="connsiteY62" fmla="*/ 4595387 h 5143500"/>
              <a:gd name="connsiteX63" fmla="*/ 3765574 w 4572000"/>
              <a:gd name="connsiteY63" fmla="*/ 4555949 h 5143500"/>
              <a:gd name="connsiteX64" fmla="*/ 3715101 w 4572000"/>
              <a:gd name="connsiteY64" fmla="*/ 4550645 h 5143500"/>
              <a:gd name="connsiteX65" fmla="*/ 184449 w 4572000"/>
              <a:gd name="connsiteY65" fmla="*/ 0 h 5143500"/>
              <a:gd name="connsiteX66" fmla="*/ 4572000 w 4572000"/>
              <a:gd name="connsiteY66" fmla="*/ 0 h 5143500"/>
              <a:gd name="connsiteX67" fmla="*/ 4572000 w 4572000"/>
              <a:gd name="connsiteY67" fmla="*/ 5143500 h 5143500"/>
              <a:gd name="connsiteX68" fmla="*/ 0 w 4572000"/>
              <a:gd name="connsiteY68" fmla="*/ 5143500 h 5143500"/>
              <a:gd name="connsiteX69" fmla="*/ 0 w 4572000"/>
              <a:gd name="connsiteY69" fmla="*/ 751623 h 5143500"/>
              <a:gd name="connsiteX70" fmla="*/ 184449 w 4572000"/>
              <a:gd name="connsiteY70" fmla="*/ 751623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4572000" h="5143500">
                <a:moveTo>
                  <a:pt x="3395662" y="4849894"/>
                </a:moveTo>
                <a:lnTo>
                  <a:pt x="3395662" y="4878553"/>
                </a:lnTo>
                <a:lnTo>
                  <a:pt x="4163975" y="4878553"/>
                </a:lnTo>
                <a:lnTo>
                  <a:pt x="4163975" y="4849894"/>
                </a:lnTo>
                <a:close/>
                <a:moveTo>
                  <a:pt x="4031801" y="4590510"/>
                </a:moveTo>
                <a:lnTo>
                  <a:pt x="4031801" y="4590595"/>
                </a:lnTo>
                <a:lnTo>
                  <a:pt x="4053958" y="4590595"/>
                </a:lnTo>
                <a:cubicBezTo>
                  <a:pt x="4086809" y="4590595"/>
                  <a:pt x="4101181" y="4605395"/>
                  <a:pt x="4101181" y="4631231"/>
                </a:cubicBezTo>
                <a:cubicBezTo>
                  <a:pt x="4101181" y="4665707"/>
                  <a:pt x="4081847" y="4682132"/>
                  <a:pt x="4053530" y="4682132"/>
                </a:cubicBezTo>
                <a:lnTo>
                  <a:pt x="4024786" y="4682132"/>
                </a:lnTo>
                <a:close/>
                <a:moveTo>
                  <a:pt x="3987829" y="4553125"/>
                </a:moveTo>
                <a:lnTo>
                  <a:pt x="3967725" y="4822518"/>
                </a:lnTo>
                <a:lnTo>
                  <a:pt x="4014520" y="4822518"/>
                </a:lnTo>
                <a:lnTo>
                  <a:pt x="4014520" y="4822603"/>
                </a:lnTo>
                <a:lnTo>
                  <a:pt x="4022305" y="4717892"/>
                </a:lnTo>
                <a:lnTo>
                  <a:pt x="4053103" y="4717892"/>
                </a:lnTo>
                <a:lnTo>
                  <a:pt x="4076885" y="4768793"/>
                </a:lnTo>
                <a:cubicBezTo>
                  <a:pt x="4086723" y="4789753"/>
                  <a:pt x="4095364" y="4804553"/>
                  <a:pt x="4109308" y="4822603"/>
                </a:cubicBezTo>
                <a:lnTo>
                  <a:pt x="4163888" y="4822603"/>
                </a:lnTo>
                <a:cubicBezTo>
                  <a:pt x="4147121" y="4797965"/>
                  <a:pt x="4138052" y="4783165"/>
                  <a:pt x="4125733" y="4760153"/>
                </a:cubicBezTo>
                <a:lnTo>
                  <a:pt x="4097845" y="4706770"/>
                </a:lnTo>
                <a:cubicBezTo>
                  <a:pt x="4129840" y="4695221"/>
                  <a:pt x="4151227" y="4667760"/>
                  <a:pt x="4151227" y="4627895"/>
                </a:cubicBezTo>
                <a:cubicBezTo>
                  <a:pt x="4151227" y="4580244"/>
                  <a:pt x="4120857" y="4553125"/>
                  <a:pt x="4061315" y="4553125"/>
                </a:cubicBezTo>
                <a:close/>
                <a:moveTo>
                  <a:pt x="3403019" y="4553125"/>
                </a:moveTo>
                <a:lnTo>
                  <a:pt x="3455631" y="4822518"/>
                </a:lnTo>
                <a:lnTo>
                  <a:pt x="3522530" y="4822518"/>
                </a:lnTo>
                <a:lnTo>
                  <a:pt x="3617404" y="4553125"/>
                </a:lnTo>
                <a:lnTo>
                  <a:pt x="3569753" y="4553125"/>
                </a:lnTo>
                <a:lnTo>
                  <a:pt x="3495839" y="4777776"/>
                </a:lnTo>
                <a:lnTo>
                  <a:pt x="3492931" y="4777776"/>
                </a:lnTo>
                <a:lnTo>
                  <a:pt x="3454776" y="4553125"/>
                </a:lnTo>
                <a:close/>
                <a:moveTo>
                  <a:pt x="3891160" y="4550645"/>
                </a:moveTo>
                <a:cubicBezTo>
                  <a:pt x="3835724" y="4550645"/>
                  <a:pt x="3793805" y="4583923"/>
                  <a:pt x="3793805" y="4630719"/>
                </a:cubicBezTo>
                <a:cubicBezTo>
                  <a:pt x="3793805" y="4658265"/>
                  <a:pt x="3804071" y="4675888"/>
                  <a:pt x="3829565" y="4692314"/>
                </a:cubicBezTo>
                <a:lnTo>
                  <a:pt x="3861560" y="4712845"/>
                </a:lnTo>
                <a:cubicBezTo>
                  <a:pt x="3885856" y="4728415"/>
                  <a:pt x="3891160" y="4737483"/>
                  <a:pt x="3891160" y="4753481"/>
                </a:cubicBezTo>
                <a:cubicBezTo>
                  <a:pt x="3891160" y="4771617"/>
                  <a:pt x="3872681" y="4787187"/>
                  <a:pt x="3838975" y="4787187"/>
                </a:cubicBezTo>
                <a:cubicBezTo>
                  <a:pt x="3818016" y="4787187"/>
                  <a:pt x="3800820" y="4785134"/>
                  <a:pt x="3777380" y="4779830"/>
                </a:cubicBezTo>
                <a:lnTo>
                  <a:pt x="3777380" y="4820466"/>
                </a:lnTo>
                <a:cubicBezTo>
                  <a:pt x="3797484" y="4824572"/>
                  <a:pt x="3812712" y="4826197"/>
                  <a:pt x="3835296" y="4826197"/>
                </a:cubicBezTo>
                <a:cubicBezTo>
                  <a:pt x="3898089" y="4826197"/>
                  <a:pt x="3940008" y="4790866"/>
                  <a:pt x="3940008" y="4741590"/>
                </a:cubicBezTo>
                <a:cubicBezTo>
                  <a:pt x="3940008" y="4712845"/>
                  <a:pt x="3930170" y="4696420"/>
                  <a:pt x="3901426" y="4678797"/>
                </a:cubicBezTo>
                <a:lnTo>
                  <a:pt x="3871484" y="4660318"/>
                </a:lnTo>
                <a:cubicBezTo>
                  <a:pt x="3847615" y="4645518"/>
                  <a:pt x="3841884" y="4637734"/>
                  <a:pt x="3841884" y="4621308"/>
                </a:cubicBezTo>
                <a:cubicBezTo>
                  <a:pt x="3841884" y="4604883"/>
                  <a:pt x="3859079" y="4589655"/>
                  <a:pt x="3888251" y="4589655"/>
                </a:cubicBezTo>
                <a:cubicBezTo>
                  <a:pt x="3907157" y="4589655"/>
                  <a:pt x="3920760" y="4591281"/>
                  <a:pt x="3938383" y="4595387"/>
                </a:cubicBezTo>
                <a:lnTo>
                  <a:pt x="3941633" y="4555949"/>
                </a:lnTo>
                <a:cubicBezTo>
                  <a:pt x="3925636" y="4552270"/>
                  <a:pt x="3912889" y="4550645"/>
                  <a:pt x="3891160" y="4550645"/>
                </a:cubicBezTo>
                <a:close/>
                <a:moveTo>
                  <a:pt x="3715101" y="4550645"/>
                </a:moveTo>
                <a:cubicBezTo>
                  <a:pt x="3659665" y="4550645"/>
                  <a:pt x="3617746" y="4583923"/>
                  <a:pt x="3617746" y="4630719"/>
                </a:cubicBezTo>
                <a:cubicBezTo>
                  <a:pt x="3617746" y="4658265"/>
                  <a:pt x="3628012" y="4675888"/>
                  <a:pt x="3653506" y="4692314"/>
                </a:cubicBezTo>
                <a:lnTo>
                  <a:pt x="3685501" y="4712845"/>
                </a:lnTo>
                <a:cubicBezTo>
                  <a:pt x="3709797" y="4728415"/>
                  <a:pt x="3715101" y="4737483"/>
                  <a:pt x="3715101" y="4753481"/>
                </a:cubicBezTo>
                <a:cubicBezTo>
                  <a:pt x="3715101" y="4771617"/>
                  <a:pt x="3696622" y="4787187"/>
                  <a:pt x="3662916" y="4787187"/>
                </a:cubicBezTo>
                <a:cubicBezTo>
                  <a:pt x="3641957" y="4787187"/>
                  <a:pt x="3624761" y="4785134"/>
                  <a:pt x="3601321" y="4779830"/>
                </a:cubicBezTo>
                <a:lnTo>
                  <a:pt x="3601321" y="4820466"/>
                </a:lnTo>
                <a:cubicBezTo>
                  <a:pt x="3621425" y="4824572"/>
                  <a:pt x="3636653" y="4826197"/>
                  <a:pt x="3659237" y="4826197"/>
                </a:cubicBezTo>
                <a:cubicBezTo>
                  <a:pt x="3722030" y="4826197"/>
                  <a:pt x="3763949" y="4790866"/>
                  <a:pt x="3763949" y="4741590"/>
                </a:cubicBezTo>
                <a:cubicBezTo>
                  <a:pt x="3763949" y="4712845"/>
                  <a:pt x="3754111" y="4696420"/>
                  <a:pt x="3725367" y="4678797"/>
                </a:cubicBezTo>
                <a:lnTo>
                  <a:pt x="3695425" y="4660318"/>
                </a:lnTo>
                <a:cubicBezTo>
                  <a:pt x="3671556" y="4645518"/>
                  <a:pt x="3665825" y="4637734"/>
                  <a:pt x="3665825" y="4621308"/>
                </a:cubicBezTo>
                <a:cubicBezTo>
                  <a:pt x="3665825" y="4604883"/>
                  <a:pt x="3683020" y="4589655"/>
                  <a:pt x="3712192" y="4589655"/>
                </a:cubicBezTo>
                <a:cubicBezTo>
                  <a:pt x="3731098" y="4589655"/>
                  <a:pt x="3744701" y="4591281"/>
                  <a:pt x="3762324" y="4595387"/>
                </a:cubicBezTo>
                <a:lnTo>
                  <a:pt x="3765574" y="4555949"/>
                </a:lnTo>
                <a:cubicBezTo>
                  <a:pt x="3749577" y="4552270"/>
                  <a:pt x="3736830" y="4550645"/>
                  <a:pt x="3715101" y="4550645"/>
                </a:cubicBezTo>
                <a:close/>
                <a:moveTo>
                  <a:pt x="184449" y="0"/>
                </a:moveTo>
                <a:lnTo>
                  <a:pt x="4572000" y="0"/>
                </a:lnTo>
                <a:lnTo>
                  <a:pt x="4572000" y="5143500"/>
                </a:lnTo>
                <a:lnTo>
                  <a:pt x="0" y="5143500"/>
                </a:lnTo>
                <a:lnTo>
                  <a:pt x="0" y="751623"/>
                </a:lnTo>
                <a:lnTo>
                  <a:pt x="184449" y="751623"/>
                </a:lnTo>
                <a:close/>
              </a:path>
            </a:pathLst>
          </a:custGeom>
          <a:solidFill>
            <a:schemeClr val="bg2"/>
          </a:solidFill>
        </p:spPr>
        <p:txBody>
          <a:bodyPr wrap="square">
            <a:noAutofit/>
          </a:bodyPr>
          <a:lstStyle/>
          <a:p>
            <a:r>
              <a:rPr lang="nl-NL"/>
              <a:t>Klik op het pictogram als u een afbeelding wilt toevoegen</a:t>
            </a:r>
            <a:endParaRPr lang="en-NL" dirty="0"/>
          </a:p>
        </p:txBody>
      </p:sp>
    </p:spTree>
    <p:extLst>
      <p:ext uri="{BB962C8B-B14F-4D97-AF65-F5344CB8AC3E}">
        <p14:creationId xmlns:p14="http://schemas.microsoft.com/office/powerpoint/2010/main" val="40706846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Openingspread D">
    <p:spTree>
      <p:nvGrpSpPr>
        <p:cNvPr id="1" name=""/>
        <p:cNvGrpSpPr/>
        <p:nvPr/>
      </p:nvGrpSpPr>
      <p:grpSpPr>
        <a:xfrm>
          <a:off x="0" y="0"/>
          <a:ext cx="0" cy="0"/>
          <a:chOff x="0" y="0"/>
          <a:chExt cx="0" cy="0"/>
        </a:xfrm>
      </p:grpSpPr>
      <p:pic>
        <p:nvPicPr>
          <p:cNvPr id="12" name="Graphic 11">
            <a:extLst>
              <a:ext uri="{FF2B5EF4-FFF2-40B4-BE49-F238E27FC236}">
                <a16:creationId xmlns:a16="http://schemas.microsoft.com/office/drawing/2014/main" id="{2479E12C-A807-4C65-6E1B-109BFACEFD4F}"/>
              </a:ext>
            </a:extLst>
          </p:cNvPr>
          <p:cNvPicPr>
            <a:picLocks/>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4561200" y="0"/>
            <a:ext cx="4582800" cy="5148000"/>
          </a:xfrm>
          <a:custGeom>
            <a:avLst/>
            <a:gdLst>
              <a:gd name="connsiteX0" fmla="*/ 3395663 w 4572001"/>
              <a:gd name="connsiteY0" fmla="*/ 4854394 h 5148000"/>
              <a:gd name="connsiteX1" fmla="*/ 3395663 w 4572001"/>
              <a:gd name="connsiteY1" fmla="*/ 4883053 h 5148000"/>
              <a:gd name="connsiteX2" fmla="*/ 4163976 w 4572001"/>
              <a:gd name="connsiteY2" fmla="*/ 4883053 h 5148000"/>
              <a:gd name="connsiteX3" fmla="*/ 4163976 w 4572001"/>
              <a:gd name="connsiteY3" fmla="*/ 4854394 h 5148000"/>
              <a:gd name="connsiteX4" fmla="*/ 4031802 w 4572001"/>
              <a:gd name="connsiteY4" fmla="*/ 4595010 h 5148000"/>
              <a:gd name="connsiteX5" fmla="*/ 4031802 w 4572001"/>
              <a:gd name="connsiteY5" fmla="*/ 4595095 h 5148000"/>
              <a:gd name="connsiteX6" fmla="*/ 4053959 w 4572001"/>
              <a:gd name="connsiteY6" fmla="*/ 4595095 h 5148000"/>
              <a:gd name="connsiteX7" fmla="*/ 4101182 w 4572001"/>
              <a:gd name="connsiteY7" fmla="*/ 4635731 h 5148000"/>
              <a:gd name="connsiteX8" fmla="*/ 4053531 w 4572001"/>
              <a:gd name="connsiteY8" fmla="*/ 4686632 h 5148000"/>
              <a:gd name="connsiteX9" fmla="*/ 4024787 w 4572001"/>
              <a:gd name="connsiteY9" fmla="*/ 4686632 h 5148000"/>
              <a:gd name="connsiteX10" fmla="*/ 3987830 w 4572001"/>
              <a:gd name="connsiteY10" fmla="*/ 4557625 h 5148000"/>
              <a:gd name="connsiteX11" fmla="*/ 3967726 w 4572001"/>
              <a:gd name="connsiteY11" fmla="*/ 4827018 h 5148000"/>
              <a:gd name="connsiteX12" fmla="*/ 4014521 w 4572001"/>
              <a:gd name="connsiteY12" fmla="*/ 4827018 h 5148000"/>
              <a:gd name="connsiteX13" fmla="*/ 4014521 w 4572001"/>
              <a:gd name="connsiteY13" fmla="*/ 4827103 h 5148000"/>
              <a:gd name="connsiteX14" fmla="*/ 4022306 w 4572001"/>
              <a:gd name="connsiteY14" fmla="*/ 4722392 h 5148000"/>
              <a:gd name="connsiteX15" fmla="*/ 4053104 w 4572001"/>
              <a:gd name="connsiteY15" fmla="*/ 4722392 h 5148000"/>
              <a:gd name="connsiteX16" fmla="*/ 4076886 w 4572001"/>
              <a:gd name="connsiteY16" fmla="*/ 4773293 h 5148000"/>
              <a:gd name="connsiteX17" fmla="*/ 4109309 w 4572001"/>
              <a:gd name="connsiteY17" fmla="*/ 4827103 h 5148000"/>
              <a:gd name="connsiteX18" fmla="*/ 4163889 w 4572001"/>
              <a:gd name="connsiteY18" fmla="*/ 4827103 h 5148000"/>
              <a:gd name="connsiteX19" fmla="*/ 4125734 w 4572001"/>
              <a:gd name="connsiteY19" fmla="*/ 4764653 h 5148000"/>
              <a:gd name="connsiteX20" fmla="*/ 4097846 w 4572001"/>
              <a:gd name="connsiteY20" fmla="*/ 4711270 h 5148000"/>
              <a:gd name="connsiteX21" fmla="*/ 4151228 w 4572001"/>
              <a:gd name="connsiteY21" fmla="*/ 4632395 h 5148000"/>
              <a:gd name="connsiteX22" fmla="*/ 4061316 w 4572001"/>
              <a:gd name="connsiteY22" fmla="*/ 4557625 h 5148000"/>
              <a:gd name="connsiteX23" fmla="*/ 3403020 w 4572001"/>
              <a:gd name="connsiteY23" fmla="*/ 4557625 h 5148000"/>
              <a:gd name="connsiteX24" fmla="*/ 3455632 w 4572001"/>
              <a:gd name="connsiteY24" fmla="*/ 4827018 h 5148000"/>
              <a:gd name="connsiteX25" fmla="*/ 3522531 w 4572001"/>
              <a:gd name="connsiteY25" fmla="*/ 4827018 h 5148000"/>
              <a:gd name="connsiteX26" fmla="*/ 3617405 w 4572001"/>
              <a:gd name="connsiteY26" fmla="*/ 4557625 h 5148000"/>
              <a:gd name="connsiteX27" fmla="*/ 3569754 w 4572001"/>
              <a:gd name="connsiteY27" fmla="*/ 4557625 h 5148000"/>
              <a:gd name="connsiteX28" fmla="*/ 3495840 w 4572001"/>
              <a:gd name="connsiteY28" fmla="*/ 4782276 h 5148000"/>
              <a:gd name="connsiteX29" fmla="*/ 3492932 w 4572001"/>
              <a:gd name="connsiteY29" fmla="*/ 4782276 h 5148000"/>
              <a:gd name="connsiteX30" fmla="*/ 3454777 w 4572001"/>
              <a:gd name="connsiteY30" fmla="*/ 4557625 h 5148000"/>
              <a:gd name="connsiteX31" fmla="*/ 3891161 w 4572001"/>
              <a:gd name="connsiteY31" fmla="*/ 4555145 h 5148000"/>
              <a:gd name="connsiteX32" fmla="*/ 3793806 w 4572001"/>
              <a:gd name="connsiteY32" fmla="*/ 4635219 h 5148000"/>
              <a:gd name="connsiteX33" fmla="*/ 3829566 w 4572001"/>
              <a:gd name="connsiteY33" fmla="*/ 4696814 h 5148000"/>
              <a:gd name="connsiteX34" fmla="*/ 3861561 w 4572001"/>
              <a:gd name="connsiteY34" fmla="*/ 4717345 h 5148000"/>
              <a:gd name="connsiteX35" fmla="*/ 3891161 w 4572001"/>
              <a:gd name="connsiteY35" fmla="*/ 4757981 h 5148000"/>
              <a:gd name="connsiteX36" fmla="*/ 3838976 w 4572001"/>
              <a:gd name="connsiteY36" fmla="*/ 4791687 h 5148000"/>
              <a:gd name="connsiteX37" fmla="*/ 3777381 w 4572001"/>
              <a:gd name="connsiteY37" fmla="*/ 4784330 h 5148000"/>
              <a:gd name="connsiteX38" fmla="*/ 3777381 w 4572001"/>
              <a:gd name="connsiteY38" fmla="*/ 4824966 h 5148000"/>
              <a:gd name="connsiteX39" fmla="*/ 3835297 w 4572001"/>
              <a:gd name="connsiteY39" fmla="*/ 4830697 h 5148000"/>
              <a:gd name="connsiteX40" fmla="*/ 3940009 w 4572001"/>
              <a:gd name="connsiteY40" fmla="*/ 4746090 h 5148000"/>
              <a:gd name="connsiteX41" fmla="*/ 3901427 w 4572001"/>
              <a:gd name="connsiteY41" fmla="*/ 4683297 h 5148000"/>
              <a:gd name="connsiteX42" fmla="*/ 3871485 w 4572001"/>
              <a:gd name="connsiteY42" fmla="*/ 4664818 h 5148000"/>
              <a:gd name="connsiteX43" fmla="*/ 3841885 w 4572001"/>
              <a:gd name="connsiteY43" fmla="*/ 4625808 h 5148000"/>
              <a:gd name="connsiteX44" fmla="*/ 3888252 w 4572001"/>
              <a:gd name="connsiteY44" fmla="*/ 4594155 h 5148000"/>
              <a:gd name="connsiteX45" fmla="*/ 3938384 w 4572001"/>
              <a:gd name="connsiteY45" fmla="*/ 4599887 h 5148000"/>
              <a:gd name="connsiteX46" fmla="*/ 3941634 w 4572001"/>
              <a:gd name="connsiteY46" fmla="*/ 4560449 h 5148000"/>
              <a:gd name="connsiteX47" fmla="*/ 3891161 w 4572001"/>
              <a:gd name="connsiteY47" fmla="*/ 4555145 h 5148000"/>
              <a:gd name="connsiteX48" fmla="*/ 3715102 w 4572001"/>
              <a:gd name="connsiteY48" fmla="*/ 4555145 h 5148000"/>
              <a:gd name="connsiteX49" fmla="*/ 3617747 w 4572001"/>
              <a:gd name="connsiteY49" fmla="*/ 4635219 h 5148000"/>
              <a:gd name="connsiteX50" fmla="*/ 3653507 w 4572001"/>
              <a:gd name="connsiteY50" fmla="*/ 4696814 h 5148000"/>
              <a:gd name="connsiteX51" fmla="*/ 3685502 w 4572001"/>
              <a:gd name="connsiteY51" fmla="*/ 4717345 h 5148000"/>
              <a:gd name="connsiteX52" fmla="*/ 3715102 w 4572001"/>
              <a:gd name="connsiteY52" fmla="*/ 4757981 h 5148000"/>
              <a:gd name="connsiteX53" fmla="*/ 3662917 w 4572001"/>
              <a:gd name="connsiteY53" fmla="*/ 4791687 h 5148000"/>
              <a:gd name="connsiteX54" fmla="*/ 3601322 w 4572001"/>
              <a:gd name="connsiteY54" fmla="*/ 4784330 h 5148000"/>
              <a:gd name="connsiteX55" fmla="*/ 3601322 w 4572001"/>
              <a:gd name="connsiteY55" fmla="*/ 4824966 h 5148000"/>
              <a:gd name="connsiteX56" fmla="*/ 3659238 w 4572001"/>
              <a:gd name="connsiteY56" fmla="*/ 4830697 h 5148000"/>
              <a:gd name="connsiteX57" fmla="*/ 3763950 w 4572001"/>
              <a:gd name="connsiteY57" fmla="*/ 4746090 h 5148000"/>
              <a:gd name="connsiteX58" fmla="*/ 3725368 w 4572001"/>
              <a:gd name="connsiteY58" fmla="*/ 4683297 h 5148000"/>
              <a:gd name="connsiteX59" fmla="*/ 3695426 w 4572001"/>
              <a:gd name="connsiteY59" fmla="*/ 4664818 h 5148000"/>
              <a:gd name="connsiteX60" fmla="*/ 3665826 w 4572001"/>
              <a:gd name="connsiteY60" fmla="*/ 4625808 h 5148000"/>
              <a:gd name="connsiteX61" fmla="*/ 3712193 w 4572001"/>
              <a:gd name="connsiteY61" fmla="*/ 4594155 h 5148000"/>
              <a:gd name="connsiteX62" fmla="*/ 3762325 w 4572001"/>
              <a:gd name="connsiteY62" fmla="*/ 4599887 h 5148000"/>
              <a:gd name="connsiteX63" fmla="*/ 3765575 w 4572001"/>
              <a:gd name="connsiteY63" fmla="*/ 4560449 h 5148000"/>
              <a:gd name="connsiteX64" fmla="*/ 3715102 w 4572001"/>
              <a:gd name="connsiteY64" fmla="*/ 4555145 h 5148000"/>
              <a:gd name="connsiteX65" fmla="*/ 0 w 4572001"/>
              <a:gd name="connsiteY65" fmla="*/ 0 h 5148000"/>
              <a:gd name="connsiteX66" fmla="*/ 4572001 w 4572001"/>
              <a:gd name="connsiteY66" fmla="*/ 0 h 5148000"/>
              <a:gd name="connsiteX67" fmla="*/ 4572001 w 4572001"/>
              <a:gd name="connsiteY67" fmla="*/ 5148000 h 5148000"/>
              <a:gd name="connsiteX68" fmla="*/ 0 w 4572001"/>
              <a:gd name="connsiteY68" fmla="*/ 5148000 h 51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4572001" h="5148000">
                <a:moveTo>
                  <a:pt x="3395663" y="4854394"/>
                </a:moveTo>
                <a:lnTo>
                  <a:pt x="3395663" y="4883053"/>
                </a:lnTo>
                <a:lnTo>
                  <a:pt x="4163976" y="4883053"/>
                </a:lnTo>
                <a:lnTo>
                  <a:pt x="4163976" y="4854394"/>
                </a:lnTo>
                <a:close/>
                <a:moveTo>
                  <a:pt x="4031802" y="4595010"/>
                </a:moveTo>
                <a:lnTo>
                  <a:pt x="4031802" y="4595095"/>
                </a:lnTo>
                <a:lnTo>
                  <a:pt x="4053959" y="4595095"/>
                </a:lnTo>
                <a:cubicBezTo>
                  <a:pt x="4086810" y="4595095"/>
                  <a:pt x="4101182" y="4609895"/>
                  <a:pt x="4101182" y="4635731"/>
                </a:cubicBezTo>
                <a:cubicBezTo>
                  <a:pt x="4101182" y="4670207"/>
                  <a:pt x="4081848" y="4686632"/>
                  <a:pt x="4053531" y="4686632"/>
                </a:cubicBezTo>
                <a:lnTo>
                  <a:pt x="4024787" y="4686632"/>
                </a:lnTo>
                <a:close/>
                <a:moveTo>
                  <a:pt x="3987830" y="4557625"/>
                </a:moveTo>
                <a:lnTo>
                  <a:pt x="3967726" y="4827018"/>
                </a:lnTo>
                <a:lnTo>
                  <a:pt x="4014521" y="4827018"/>
                </a:lnTo>
                <a:lnTo>
                  <a:pt x="4014521" y="4827103"/>
                </a:lnTo>
                <a:lnTo>
                  <a:pt x="4022306" y="4722392"/>
                </a:lnTo>
                <a:lnTo>
                  <a:pt x="4053104" y="4722392"/>
                </a:lnTo>
                <a:lnTo>
                  <a:pt x="4076886" y="4773293"/>
                </a:lnTo>
                <a:cubicBezTo>
                  <a:pt x="4086724" y="4794253"/>
                  <a:pt x="4095365" y="4809053"/>
                  <a:pt x="4109309" y="4827103"/>
                </a:cubicBezTo>
                <a:lnTo>
                  <a:pt x="4163889" y="4827103"/>
                </a:lnTo>
                <a:cubicBezTo>
                  <a:pt x="4147122" y="4802465"/>
                  <a:pt x="4138053" y="4787665"/>
                  <a:pt x="4125734" y="4764653"/>
                </a:cubicBezTo>
                <a:lnTo>
                  <a:pt x="4097846" y="4711270"/>
                </a:lnTo>
                <a:cubicBezTo>
                  <a:pt x="4129841" y="4699721"/>
                  <a:pt x="4151228" y="4672260"/>
                  <a:pt x="4151228" y="4632395"/>
                </a:cubicBezTo>
                <a:cubicBezTo>
                  <a:pt x="4151228" y="4584744"/>
                  <a:pt x="4120858" y="4557625"/>
                  <a:pt x="4061316" y="4557625"/>
                </a:cubicBezTo>
                <a:close/>
                <a:moveTo>
                  <a:pt x="3403020" y="4557625"/>
                </a:moveTo>
                <a:lnTo>
                  <a:pt x="3455632" y="4827018"/>
                </a:lnTo>
                <a:lnTo>
                  <a:pt x="3522531" y="4827018"/>
                </a:lnTo>
                <a:lnTo>
                  <a:pt x="3617405" y="4557625"/>
                </a:lnTo>
                <a:lnTo>
                  <a:pt x="3569754" y="4557625"/>
                </a:lnTo>
                <a:lnTo>
                  <a:pt x="3495840" y="4782276"/>
                </a:lnTo>
                <a:lnTo>
                  <a:pt x="3492932" y="4782276"/>
                </a:lnTo>
                <a:lnTo>
                  <a:pt x="3454777" y="4557625"/>
                </a:lnTo>
                <a:close/>
                <a:moveTo>
                  <a:pt x="3891161" y="4555145"/>
                </a:moveTo>
                <a:cubicBezTo>
                  <a:pt x="3835725" y="4555145"/>
                  <a:pt x="3793806" y="4588423"/>
                  <a:pt x="3793806" y="4635219"/>
                </a:cubicBezTo>
                <a:cubicBezTo>
                  <a:pt x="3793806" y="4662765"/>
                  <a:pt x="3804072" y="4680388"/>
                  <a:pt x="3829566" y="4696814"/>
                </a:cubicBezTo>
                <a:lnTo>
                  <a:pt x="3861561" y="4717345"/>
                </a:lnTo>
                <a:cubicBezTo>
                  <a:pt x="3885857" y="4732915"/>
                  <a:pt x="3891161" y="4741983"/>
                  <a:pt x="3891161" y="4757981"/>
                </a:cubicBezTo>
                <a:cubicBezTo>
                  <a:pt x="3891161" y="4776117"/>
                  <a:pt x="3872682" y="4791687"/>
                  <a:pt x="3838976" y="4791687"/>
                </a:cubicBezTo>
                <a:cubicBezTo>
                  <a:pt x="3818017" y="4791687"/>
                  <a:pt x="3800821" y="4789634"/>
                  <a:pt x="3777381" y="4784330"/>
                </a:cubicBezTo>
                <a:lnTo>
                  <a:pt x="3777381" y="4824966"/>
                </a:lnTo>
                <a:cubicBezTo>
                  <a:pt x="3797485" y="4829072"/>
                  <a:pt x="3812713" y="4830697"/>
                  <a:pt x="3835297" y="4830697"/>
                </a:cubicBezTo>
                <a:cubicBezTo>
                  <a:pt x="3898090" y="4830697"/>
                  <a:pt x="3940009" y="4795366"/>
                  <a:pt x="3940009" y="4746090"/>
                </a:cubicBezTo>
                <a:cubicBezTo>
                  <a:pt x="3940009" y="4717345"/>
                  <a:pt x="3930171" y="4700920"/>
                  <a:pt x="3901427" y="4683297"/>
                </a:cubicBezTo>
                <a:lnTo>
                  <a:pt x="3871485" y="4664818"/>
                </a:lnTo>
                <a:cubicBezTo>
                  <a:pt x="3847616" y="4650018"/>
                  <a:pt x="3841885" y="4642234"/>
                  <a:pt x="3841885" y="4625808"/>
                </a:cubicBezTo>
                <a:cubicBezTo>
                  <a:pt x="3841885" y="4609383"/>
                  <a:pt x="3859080" y="4594155"/>
                  <a:pt x="3888252" y="4594155"/>
                </a:cubicBezTo>
                <a:cubicBezTo>
                  <a:pt x="3907158" y="4594155"/>
                  <a:pt x="3920761" y="4595781"/>
                  <a:pt x="3938384" y="4599887"/>
                </a:cubicBezTo>
                <a:lnTo>
                  <a:pt x="3941634" y="4560449"/>
                </a:lnTo>
                <a:cubicBezTo>
                  <a:pt x="3925637" y="4556770"/>
                  <a:pt x="3912890" y="4555145"/>
                  <a:pt x="3891161" y="4555145"/>
                </a:cubicBezTo>
                <a:close/>
                <a:moveTo>
                  <a:pt x="3715102" y="4555145"/>
                </a:moveTo>
                <a:cubicBezTo>
                  <a:pt x="3659666" y="4555145"/>
                  <a:pt x="3617747" y="4588423"/>
                  <a:pt x="3617747" y="4635219"/>
                </a:cubicBezTo>
                <a:cubicBezTo>
                  <a:pt x="3617747" y="4662765"/>
                  <a:pt x="3628013" y="4680388"/>
                  <a:pt x="3653507" y="4696814"/>
                </a:cubicBezTo>
                <a:lnTo>
                  <a:pt x="3685502" y="4717345"/>
                </a:lnTo>
                <a:cubicBezTo>
                  <a:pt x="3709798" y="4732915"/>
                  <a:pt x="3715102" y="4741983"/>
                  <a:pt x="3715102" y="4757981"/>
                </a:cubicBezTo>
                <a:cubicBezTo>
                  <a:pt x="3715102" y="4776117"/>
                  <a:pt x="3696623" y="4791687"/>
                  <a:pt x="3662917" y="4791687"/>
                </a:cubicBezTo>
                <a:cubicBezTo>
                  <a:pt x="3641958" y="4791687"/>
                  <a:pt x="3624762" y="4789634"/>
                  <a:pt x="3601322" y="4784330"/>
                </a:cubicBezTo>
                <a:lnTo>
                  <a:pt x="3601322" y="4824966"/>
                </a:lnTo>
                <a:cubicBezTo>
                  <a:pt x="3621426" y="4829072"/>
                  <a:pt x="3636654" y="4830697"/>
                  <a:pt x="3659238" y="4830697"/>
                </a:cubicBezTo>
                <a:cubicBezTo>
                  <a:pt x="3722031" y="4830697"/>
                  <a:pt x="3763950" y="4795366"/>
                  <a:pt x="3763950" y="4746090"/>
                </a:cubicBezTo>
                <a:cubicBezTo>
                  <a:pt x="3763950" y="4717345"/>
                  <a:pt x="3754112" y="4700920"/>
                  <a:pt x="3725368" y="4683297"/>
                </a:cubicBezTo>
                <a:lnTo>
                  <a:pt x="3695426" y="4664818"/>
                </a:lnTo>
                <a:cubicBezTo>
                  <a:pt x="3671557" y="4650018"/>
                  <a:pt x="3665826" y="4642234"/>
                  <a:pt x="3665826" y="4625808"/>
                </a:cubicBezTo>
                <a:cubicBezTo>
                  <a:pt x="3665826" y="4609383"/>
                  <a:pt x="3683021" y="4594155"/>
                  <a:pt x="3712193" y="4594155"/>
                </a:cubicBezTo>
                <a:cubicBezTo>
                  <a:pt x="3731099" y="4594155"/>
                  <a:pt x="3744702" y="4595781"/>
                  <a:pt x="3762325" y="4599887"/>
                </a:cubicBezTo>
                <a:lnTo>
                  <a:pt x="3765575" y="4560449"/>
                </a:lnTo>
                <a:cubicBezTo>
                  <a:pt x="3749578" y="4556770"/>
                  <a:pt x="3736831" y="4555145"/>
                  <a:pt x="3715102" y="4555145"/>
                </a:cubicBezTo>
                <a:close/>
                <a:moveTo>
                  <a:pt x="0" y="0"/>
                </a:moveTo>
                <a:lnTo>
                  <a:pt x="4572001" y="0"/>
                </a:lnTo>
                <a:lnTo>
                  <a:pt x="4572001" y="5148000"/>
                </a:lnTo>
                <a:lnTo>
                  <a:pt x="0" y="5148000"/>
                </a:lnTo>
                <a:close/>
              </a:path>
            </a:pathLst>
          </a:custGeom>
        </p:spPr>
      </p:pic>
      <p:sp>
        <p:nvSpPr>
          <p:cNvPr id="4" name="Picture Placeholder 3">
            <a:extLst>
              <a:ext uri="{FF2B5EF4-FFF2-40B4-BE49-F238E27FC236}">
                <a16:creationId xmlns:a16="http://schemas.microsoft.com/office/drawing/2014/main" id="{B22C8392-F2C5-95CA-DFD4-98EC1787577A}"/>
              </a:ext>
            </a:extLst>
          </p:cNvPr>
          <p:cNvSpPr>
            <a:spLocks noGrp="1"/>
          </p:cNvSpPr>
          <p:nvPr>
            <p:ph type="pic" sz="quarter" idx="11"/>
          </p:nvPr>
        </p:nvSpPr>
        <p:spPr>
          <a:xfrm>
            <a:off x="0" y="0"/>
            <a:ext cx="4572000" cy="5148000"/>
          </a:xfrm>
          <a:custGeom>
            <a:avLst/>
            <a:gdLst>
              <a:gd name="connsiteX0" fmla="*/ 0 w 4572000"/>
              <a:gd name="connsiteY0" fmla="*/ 0 h 5148000"/>
              <a:gd name="connsiteX1" fmla="*/ 4386600 w 4572000"/>
              <a:gd name="connsiteY1" fmla="*/ 0 h 5148000"/>
              <a:gd name="connsiteX2" fmla="*/ 4386600 w 4572000"/>
              <a:gd name="connsiteY2" fmla="*/ 751622 h 5148000"/>
              <a:gd name="connsiteX3" fmla="*/ 4572000 w 4572000"/>
              <a:gd name="connsiteY3" fmla="*/ 751622 h 5148000"/>
              <a:gd name="connsiteX4" fmla="*/ 4572000 w 4572000"/>
              <a:gd name="connsiteY4" fmla="*/ 5148000 h 5148000"/>
              <a:gd name="connsiteX5" fmla="*/ 0 w 4572000"/>
              <a:gd name="connsiteY5" fmla="*/ 5148000 h 51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72000" h="5148000">
                <a:moveTo>
                  <a:pt x="0" y="0"/>
                </a:moveTo>
                <a:lnTo>
                  <a:pt x="4386600" y="0"/>
                </a:lnTo>
                <a:lnTo>
                  <a:pt x="4386600" y="751622"/>
                </a:lnTo>
                <a:lnTo>
                  <a:pt x="4572000" y="751622"/>
                </a:lnTo>
                <a:lnTo>
                  <a:pt x="4572000" y="5148000"/>
                </a:lnTo>
                <a:lnTo>
                  <a:pt x="0" y="5148000"/>
                </a:lnTo>
                <a:close/>
              </a:path>
            </a:pathLst>
          </a:custGeom>
          <a:noFill/>
        </p:spPr>
        <p:txBody>
          <a:bodyPr wrap="square">
            <a:noAutofit/>
          </a:bodyPr>
          <a:lstStyle/>
          <a:p>
            <a:r>
              <a:rPr lang="nl-NL"/>
              <a:t>Klik op het pictogram als u een afbeelding wilt toevoegen</a:t>
            </a:r>
          </a:p>
        </p:txBody>
      </p:sp>
      <p:pic>
        <p:nvPicPr>
          <p:cNvPr id="17" name="Logo">
            <a:extLst>
              <a:ext uri="{FF2B5EF4-FFF2-40B4-BE49-F238E27FC236}">
                <a16:creationId xmlns:a16="http://schemas.microsoft.com/office/drawing/2014/main" id="{D5C76596-25C0-4B3C-269D-668C5DD7394B}"/>
              </a:ext>
            </a:extLst>
          </p:cNvPr>
          <p:cNvPicPr>
            <a:picLocks noGrp="1" noRot="1" noChangeAspect="1" noMove="1" noResize="1" noEditPoints="1" noAdjustHandles="1" noChangeArrowheads="1" noChangeShapeType="1" noCrop="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6600" y="0"/>
            <a:ext cx="370800" cy="751622"/>
          </a:xfrm>
          <a:prstGeom prst="rect">
            <a:avLst/>
          </a:prstGeom>
        </p:spPr>
      </p:pic>
      <p:sp>
        <p:nvSpPr>
          <p:cNvPr id="28" name="Date Placeholder 3">
            <a:extLst>
              <a:ext uri="{FF2B5EF4-FFF2-40B4-BE49-F238E27FC236}">
                <a16:creationId xmlns:a16="http://schemas.microsoft.com/office/drawing/2014/main" id="{36908D31-1D33-D987-7853-F4DF050CA2C8}"/>
              </a:ext>
            </a:extLst>
          </p:cNvPr>
          <p:cNvSpPr>
            <a:spLocks noGrp="1"/>
          </p:cNvSpPr>
          <p:nvPr>
            <p:ph type="dt" sz="half" idx="10"/>
          </p:nvPr>
        </p:nvSpPr>
        <p:spPr>
          <a:xfrm>
            <a:off x="324000" y="4374116"/>
            <a:ext cx="2057400" cy="274637"/>
          </a:xfrm>
        </p:spPr>
        <p:txBody>
          <a:bodyPr/>
          <a:lstStyle>
            <a:lvl1pPr algn="l">
              <a:defRPr i="0">
                <a:solidFill>
                  <a:schemeClr val="bg1"/>
                </a:solidFill>
                <a:latin typeface="+mj-lt"/>
              </a:defRPr>
            </a:lvl1pPr>
          </a:lstStyle>
          <a:p>
            <a:endParaRPr lang="nl-NL" noProof="0" dirty="0"/>
          </a:p>
        </p:txBody>
      </p:sp>
      <p:sp>
        <p:nvSpPr>
          <p:cNvPr id="2" name="Title 1">
            <a:extLst>
              <a:ext uri="{FF2B5EF4-FFF2-40B4-BE49-F238E27FC236}">
                <a16:creationId xmlns:a16="http://schemas.microsoft.com/office/drawing/2014/main" id="{3260E51D-CEC4-BD9F-81C0-2BF79737ECA5}"/>
              </a:ext>
            </a:extLst>
          </p:cNvPr>
          <p:cNvSpPr>
            <a:spLocks noGrp="1"/>
          </p:cNvSpPr>
          <p:nvPr>
            <p:ph type="title"/>
          </p:nvPr>
        </p:nvSpPr>
        <p:spPr>
          <a:xfrm>
            <a:off x="4752475" y="1941750"/>
            <a:ext cx="4212000" cy="1260000"/>
          </a:xfrm>
        </p:spPr>
        <p:txBody>
          <a:bodyPr>
            <a:normAutofit/>
          </a:bodyPr>
          <a:lstStyle>
            <a:lvl1pPr algn="l" defTabSz="914400" rtl="0" eaLnBrk="1" latinLnBrk="0" hangingPunct="1">
              <a:lnSpc>
                <a:spcPct val="90000"/>
              </a:lnSpc>
              <a:spcBef>
                <a:spcPct val="0"/>
              </a:spcBef>
              <a:buNone/>
              <a:defRPr lang="en-NL" sz="3600" b="1" i="1" kern="1200" dirty="0">
                <a:solidFill>
                  <a:schemeClr val="bg1"/>
                </a:solidFill>
                <a:latin typeface="+mj-lt"/>
                <a:ea typeface="+mj-ea"/>
                <a:cs typeface="+mj-cs"/>
              </a:defRPr>
            </a:lvl1pPr>
          </a:lstStyle>
          <a:p>
            <a:r>
              <a:rPr lang="nl-NL" noProof="0"/>
              <a:t>Klik om stijl te bewerken</a:t>
            </a:r>
            <a:endParaRPr lang="nl-NL" noProof="0" dirty="0"/>
          </a:p>
        </p:txBody>
      </p:sp>
    </p:spTree>
    <p:extLst>
      <p:ext uri="{BB962C8B-B14F-4D97-AF65-F5344CB8AC3E}">
        <p14:creationId xmlns:p14="http://schemas.microsoft.com/office/powerpoint/2010/main" val="361055676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Split layout - links visual / rechts tekst">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0BE8C681-DA8F-A0A4-4947-8767502CE8D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 y="0"/>
            <a:ext cx="4572000" cy="5148000"/>
          </a:xfrm>
          <a:prstGeom prst="rect">
            <a:avLst/>
          </a:prstGeom>
        </p:spPr>
      </p:pic>
      <p:pic>
        <p:nvPicPr>
          <p:cNvPr id="6" name="Logo">
            <a:extLst>
              <a:ext uri="{FF2B5EF4-FFF2-40B4-BE49-F238E27FC236}">
                <a16:creationId xmlns:a16="http://schemas.microsoft.com/office/drawing/2014/main" id="{76D8EC77-DA76-632B-4EB6-084FC2D0B194}"/>
              </a:ext>
            </a:extLst>
          </p:cNvPr>
          <p:cNvPicPr>
            <a:picLocks noGrp="1" noRot="1" noChangeAspect="1" noMove="1" noResize="1" noEditPoints="1" noAdjustHandles="1" noChangeArrowheads="1" noChangeShapeType="1" noCrop="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6600" y="0"/>
            <a:ext cx="370800" cy="751622"/>
          </a:xfrm>
          <a:prstGeom prst="rect">
            <a:avLst/>
          </a:prstGeom>
        </p:spPr>
      </p:pic>
      <p:sp>
        <p:nvSpPr>
          <p:cNvPr id="8" name="Text Placeholder">
            <a:extLst>
              <a:ext uri="{FF2B5EF4-FFF2-40B4-BE49-F238E27FC236}">
                <a16:creationId xmlns:a16="http://schemas.microsoft.com/office/drawing/2014/main" id="{0179E873-43EE-13E5-069D-BAFEDCE8AD49}"/>
              </a:ext>
            </a:extLst>
          </p:cNvPr>
          <p:cNvSpPr>
            <a:spLocks noGrp="1"/>
          </p:cNvSpPr>
          <p:nvPr>
            <p:ph type="body" sz="quarter" idx="13"/>
          </p:nvPr>
        </p:nvSpPr>
        <p:spPr>
          <a:xfrm>
            <a:off x="5055187" y="2553034"/>
            <a:ext cx="3600000" cy="2160000"/>
          </a:xfrm>
        </p:spPr>
        <p:txBody>
          <a:bodyPr>
            <a:normAutofit/>
          </a:bodyPr>
          <a:lstStyle>
            <a:lvl1pPr marL="0" indent="0">
              <a:lnSpc>
                <a:spcPct val="120000"/>
              </a:lnSpc>
              <a:spcBef>
                <a:spcPts val="0"/>
              </a:spcBef>
              <a:buNone/>
              <a:defRPr sz="1800">
                <a:latin typeface="RijksoverheidSansText"/>
              </a:defRPr>
            </a:lvl1pPr>
            <a:lvl2pPr marL="457200" indent="0">
              <a:buNone/>
              <a:defRPr/>
            </a:lvl2pPr>
            <a:lvl3pPr marL="914400" indent="0">
              <a:buNone/>
              <a:defRPr/>
            </a:lvl3pPr>
            <a:lvl4pPr marL="1371600" indent="0">
              <a:buNone/>
              <a:defRPr/>
            </a:lvl4pPr>
            <a:lvl5pPr marL="1828800" indent="0">
              <a:buNone/>
              <a:defRPr/>
            </a:lvl5pPr>
          </a:lstStyle>
          <a:p>
            <a:pPr lvl="0"/>
            <a:r>
              <a:rPr lang="nl-NL" noProof="0"/>
              <a:t>Klikken om de tekststijl van het model te bewerken</a:t>
            </a:r>
          </a:p>
        </p:txBody>
      </p:sp>
      <p:sp>
        <p:nvSpPr>
          <p:cNvPr id="2" name="Title 1">
            <a:extLst>
              <a:ext uri="{FF2B5EF4-FFF2-40B4-BE49-F238E27FC236}">
                <a16:creationId xmlns:a16="http://schemas.microsoft.com/office/drawing/2014/main" id="{91DDD81B-F634-0351-7A96-32B960E3133A}"/>
              </a:ext>
            </a:extLst>
          </p:cNvPr>
          <p:cNvSpPr>
            <a:spLocks noGrp="1"/>
          </p:cNvSpPr>
          <p:nvPr>
            <p:ph type="title"/>
          </p:nvPr>
        </p:nvSpPr>
        <p:spPr>
          <a:xfrm>
            <a:off x="5055187" y="861750"/>
            <a:ext cx="3600000" cy="1224000"/>
          </a:xfrm>
        </p:spPr>
        <p:txBody>
          <a:bodyPr>
            <a:noAutofit/>
          </a:bodyPr>
          <a:lstStyle>
            <a:lvl1pPr>
              <a:defRPr sz="3800" b="1" i="0">
                <a:solidFill>
                  <a:schemeClr val="tx2"/>
                </a:solidFill>
                <a:latin typeface="+mj-lt"/>
              </a:defRPr>
            </a:lvl1pPr>
          </a:lstStyle>
          <a:p>
            <a:r>
              <a:rPr lang="nl-NL" noProof="0"/>
              <a:t>Klik om stijl te bewerken</a:t>
            </a:r>
            <a:endParaRPr lang="nl-NL" noProof="0" dirty="0"/>
          </a:p>
        </p:txBody>
      </p:sp>
      <p:sp>
        <p:nvSpPr>
          <p:cNvPr id="3" name="Footer Placeholder 4">
            <a:extLst>
              <a:ext uri="{FF2B5EF4-FFF2-40B4-BE49-F238E27FC236}">
                <a16:creationId xmlns:a16="http://schemas.microsoft.com/office/drawing/2014/main" id="{DE69E714-2EDF-AEB7-34E4-E0293C161989}"/>
              </a:ext>
            </a:extLst>
          </p:cNvPr>
          <p:cNvSpPr>
            <a:spLocks noGrp="1"/>
          </p:cNvSpPr>
          <p:nvPr>
            <p:ph type="ftr" sz="quarter" idx="3"/>
          </p:nvPr>
        </p:nvSpPr>
        <p:spPr>
          <a:xfrm>
            <a:off x="6567187" y="4783850"/>
            <a:ext cx="2088000" cy="274637"/>
          </a:xfrm>
          <a:prstGeom prst="rect">
            <a:avLst/>
          </a:prstGeom>
        </p:spPr>
        <p:txBody>
          <a:bodyPr vert="horz" lIns="91440" tIns="45720" rIns="91440" bIns="45720" rtlCol="0" anchor="ctr"/>
          <a:lstStyle>
            <a:lvl1pPr algn="r">
              <a:defRPr sz="1200">
                <a:solidFill>
                  <a:schemeClr val="bg1">
                    <a:lumMod val="50000"/>
                  </a:schemeClr>
                </a:solidFill>
              </a:defRPr>
            </a:lvl1pPr>
          </a:lstStyle>
          <a:p>
            <a:r>
              <a:rPr lang="nl-NL"/>
              <a:t>VSSR: &lt;Titel&gt;</a:t>
            </a:r>
            <a:endParaRPr lang="en-NL" dirty="0"/>
          </a:p>
        </p:txBody>
      </p:sp>
      <p:sp>
        <p:nvSpPr>
          <p:cNvPr id="4" name="Date Placeholder 3">
            <a:extLst>
              <a:ext uri="{FF2B5EF4-FFF2-40B4-BE49-F238E27FC236}">
                <a16:creationId xmlns:a16="http://schemas.microsoft.com/office/drawing/2014/main" id="{B3AEA6E8-E56A-0416-D0E6-E817CF836B7B}"/>
              </a:ext>
            </a:extLst>
          </p:cNvPr>
          <p:cNvSpPr>
            <a:spLocks noGrp="1"/>
          </p:cNvSpPr>
          <p:nvPr>
            <p:ph type="dt" sz="half" idx="10"/>
          </p:nvPr>
        </p:nvSpPr>
        <p:spPr>
          <a:xfrm>
            <a:off x="5055187" y="4783850"/>
            <a:ext cx="1440000" cy="274637"/>
          </a:xfrm>
        </p:spPr>
        <p:txBody>
          <a:bodyPr/>
          <a:lstStyle>
            <a:lvl1pPr algn="l">
              <a:defRPr i="0">
                <a:solidFill>
                  <a:schemeClr val="bg1">
                    <a:lumMod val="50000"/>
                  </a:schemeClr>
                </a:solidFill>
                <a:latin typeface="RijksoverheidSansWebText Italic" panose="020B05030402020D0203" pitchFamily="34" charset="0"/>
                <a:ea typeface="RijksoverheidSansWebText Italic" panose="020B05030402020D0203" pitchFamily="34" charset="0"/>
              </a:defRPr>
            </a:lvl1pPr>
          </a:lstStyle>
          <a:p>
            <a:endParaRPr lang="nl-NL" dirty="0"/>
          </a:p>
        </p:txBody>
      </p:sp>
    </p:spTree>
    <p:extLst>
      <p:ext uri="{BB962C8B-B14F-4D97-AF65-F5344CB8AC3E}">
        <p14:creationId xmlns:p14="http://schemas.microsoft.com/office/powerpoint/2010/main" val="306708751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Split layout - links tekst / rechts visual">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081C221F-80B3-88CC-4A1C-E0F9393EE758}"/>
              </a:ext>
            </a:extLst>
          </p:cNvPr>
          <p:cNvPicPr>
            <a:picLocks/>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72000" y="0"/>
            <a:ext cx="4572000" cy="5148000"/>
          </a:xfrm>
          <a:prstGeom prst="rect">
            <a:avLst/>
          </a:prstGeom>
        </p:spPr>
      </p:pic>
      <p:pic>
        <p:nvPicPr>
          <p:cNvPr id="14" name="Logo">
            <a:extLst>
              <a:ext uri="{FF2B5EF4-FFF2-40B4-BE49-F238E27FC236}">
                <a16:creationId xmlns:a16="http://schemas.microsoft.com/office/drawing/2014/main" id="{4A696CDD-D01C-2C55-51E6-E782A11B7B25}"/>
              </a:ext>
            </a:extLst>
          </p:cNvPr>
          <p:cNvPicPr>
            <a:picLocks noGrp="1" noRot="1" noChangeAspect="1" noMove="1" noResize="1" noEditPoints="1" noAdjustHandles="1" noChangeArrowheads="1" noChangeShapeType="1" noCrop="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6600" y="0"/>
            <a:ext cx="370800" cy="751622"/>
          </a:xfrm>
          <a:prstGeom prst="rect">
            <a:avLst/>
          </a:prstGeom>
        </p:spPr>
      </p:pic>
      <p:sp>
        <p:nvSpPr>
          <p:cNvPr id="12" name="Text Placeholder 11">
            <a:extLst>
              <a:ext uri="{FF2B5EF4-FFF2-40B4-BE49-F238E27FC236}">
                <a16:creationId xmlns:a16="http://schemas.microsoft.com/office/drawing/2014/main" id="{1675301B-CC5B-9570-0450-C3B80CAE093B}"/>
              </a:ext>
            </a:extLst>
          </p:cNvPr>
          <p:cNvSpPr>
            <a:spLocks noGrp="1"/>
          </p:cNvSpPr>
          <p:nvPr>
            <p:ph type="body" sz="quarter" idx="10"/>
          </p:nvPr>
        </p:nvSpPr>
        <p:spPr>
          <a:xfrm>
            <a:off x="486000" y="2553750"/>
            <a:ext cx="3600000" cy="2160000"/>
          </a:xfrm>
        </p:spPr>
        <p:txBody>
          <a:bodyPr>
            <a:normAutofit/>
          </a:bodyPr>
          <a:lstStyle>
            <a:lvl1pPr marL="0" indent="0">
              <a:lnSpc>
                <a:spcPct val="120000"/>
              </a:lnSpc>
              <a:spcBef>
                <a:spcPts val="0"/>
              </a:spcBef>
              <a:buFontTx/>
              <a:buNone/>
              <a:defRPr sz="1800"/>
            </a:lvl1pPr>
          </a:lstStyle>
          <a:p>
            <a:pPr lvl="0"/>
            <a:r>
              <a:rPr lang="nl-NL" noProof="0"/>
              <a:t>Klikken om de tekststijl van het model te bewerken</a:t>
            </a:r>
          </a:p>
        </p:txBody>
      </p:sp>
      <p:sp>
        <p:nvSpPr>
          <p:cNvPr id="2" name="Title 1">
            <a:extLst>
              <a:ext uri="{FF2B5EF4-FFF2-40B4-BE49-F238E27FC236}">
                <a16:creationId xmlns:a16="http://schemas.microsoft.com/office/drawing/2014/main" id="{70384E47-45B7-5BB0-F3FD-96783BC8711F}"/>
              </a:ext>
            </a:extLst>
          </p:cNvPr>
          <p:cNvSpPr>
            <a:spLocks noGrp="1"/>
          </p:cNvSpPr>
          <p:nvPr>
            <p:ph type="title"/>
          </p:nvPr>
        </p:nvSpPr>
        <p:spPr>
          <a:xfrm>
            <a:off x="486000" y="861750"/>
            <a:ext cx="3600000" cy="1224000"/>
          </a:xfrm>
        </p:spPr>
        <p:txBody>
          <a:bodyPr>
            <a:noAutofit/>
          </a:bodyPr>
          <a:lstStyle>
            <a:lvl1pPr algn="l" defTabSz="914400" rtl="0" eaLnBrk="1" latinLnBrk="0" hangingPunct="1">
              <a:lnSpc>
                <a:spcPct val="90000"/>
              </a:lnSpc>
              <a:spcBef>
                <a:spcPct val="0"/>
              </a:spcBef>
              <a:buNone/>
              <a:defRPr lang="en-NL" sz="3800" b="1" kern="1200" dirty="0">
                <a:solidFill>
                  <a:schemeClr val="tx2"/>
                </a:solidFill>
                <a:latin typeface="+mj-lt"/>
                <a:ea typeface="+mj-ea"/>
                <a:cs typeface="+mj-cs"/>
              </a:defRPr>
            </a:lvl1pPr>
          </a:lstStyle>
          <a:p>
            <a:r>
              <a:rPr lang="nl-NL" noProof="0"/>
              <a:t>Klik om stijl te bewerken</a:t>
            </a:r>
            <a:endParaRPr lang="nl-NL" noProof="0" dirty="0"/>
          </a:p>
        </p:txBody>
      </p:sp>
      <p:sp>
        <p:nvSpPr>
          <p:cNvPr id="3" name="Footer Placeholder 4">
            <a:extLst>
              <a:ext uri="{FF2B5EF4-FFF2-40B4-BE49-F238E27FC236}">
                <a16:creationId xmlns:a16="http://schemas.microsoft.com/office/drawing/2014/main" id="{DB56C274-3EE0-EE87-607B-BD7F990294FC}"/>
              </a:ext>
            </a:extLst>
          </p:cNvPr>
          <p:cNvSpPr>
            <a:spLocks noGrp="1"/>
          </p:cNvSpPr>
          <p:nvPr>
            <p:ph type="ftr" sz="quarter" idx="3"/>
          </p:nvPr>
        </p:nvSpPr>
        <p:spPr>
          <a:xfrm>
            <a:off x="1998000" y="4783850"/>
            <a:ext cx="2088000" cy="274637"/>
          </a:xfrm>
          <a:prstGeom prst="rect">
            <a:avLst/>
          </a:prstGeom>
        </p:spPr>
        <p:txBody>
          <a:bodyPr vert="horz" lIns="91440" tIns="45720" rIns="91440" bIns="45720" rtlCol="0" anchor="ctr"/>
          <a:lstStyle>
            <a:lvl1pPr algn="r">
              <a:defRPr sz="1200">
                <a:solidFill>
                  <a:schemeClr val="bg1">
                    <a:lumMod val="50000"/>
                  </a:schemeClr>
                </a:solidFill>
              </a:defRPr>
            </a:lvl1pPr>
          </a:lstStyle>
          <a:p>
            <a:r>
              <a:rPr lang="nl-NL"/>
              <a:t>VSSR: &lt;Titel&gt;</a:t>
            </a:r>
            <a:endParaRPr lang="en-NL" dirty="0"/>
          </a:p>
        </p:txBody>
      </p:sp>
      <p:sp>
        <p:nvSpPr>
          <p:cNvPr id="4" name="Date Placeholder 3">
            <a:extLst>
              <a:ext uri="{FF2B5EF4-FFF2-40B4-BE49-F238E27FC236}">
                <a16:creationId xmlns:a16="http://schemas.microsoft.com/office/drawing/2014/main" id="{400ED9E2-A4AF-9EFE-244F-7895958E7113}"/>
              </a:ext>
            </a:extLst>
          </p:cNvPr>
          <p:cNvSpPr>
            <a:spLocks noGrp="1"/>
          </p:cNvSpPr>
          <p:nvPr>
            <p:ph type="dt" sz="half" idx="11"/>
          </p:nvPr>
        </p:nvSpPr>
        <p:spPr>
          <a:xfrm>
            <a:off x="486000" y="4783850"/>
            <a:ext cx="1440000" cy="274637"/>
          </a:xfrm>
        </p:spPr>
        <p:txBody>
          <a:bodyPr/>
          <a:lstStyle>
            <a:lvl1pPr algn="l">
              <a:defRPr i="0">
                <a:solidFill>
                  <a:schemeClr val="bg1">
                    <a:lumMod val="50000"/>
                  </a:schemeClr>
                </a:solidFill>
                <a:latin typeface="RijksoverheidSansWebText Italic" panose="020B05030402020D0203" pitchFamily="34" charset="0"/>
                <a:ea typeface="RijksoverheidSansWebText Italic" panose="020B05030402020D0203" pitchFamily="34" charset="0"/>
              </a:defRPr>
            </a:lvl1pPr>
          </a:lstStyle>
          <a:p>
            <a:endParaRPr lang="nl-NL" dirty="0"/>
          </a:p>
        </p:txBody>
      </p:sp>
    </p:spTree>
    <p:extLst>
      <p:ext uri="{BB962C8B-B14F-4D97-AF65-F5344CB8AC3E}">
        <p14:creationId xmlns:p14="http://schemas.microsoft.com/office/powerpoint/2010/main" val="335132757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Split layout Mintgroen - links tekst / rechts foto">
    <p:spTree>
      <p:nvGrpSpPr>
        <p:cNvPr id="1" name=""/>
        <p:cNvGrpSpPr/>
        <p:nvPr/>
      </p:nvGrpSpPr>
      <p:grpSpPr>
        <a:xfrm>
          <a:off x="0" y="0"/>
          <a:ext cx="0" cy="0"/>
          <a:chOff x="0" y="0"/>
          <a:chExt cx="0" cy="0"/>
        </a:xfrm>
      </p:grpSpPr>
      <p:sp>
        <p:nvSpPr>
          <p:cNvPr id="6" name="Background">
            <a:extLst>
              <a:ext uri="{FF2B5EF4-FFF2-40B4-BE49-F238E27FC236}">
                <a16:creationId xmlns:a16="http://schemas.microsoft.com/office/drawing/2014/main" id="{003F05A2-E4A8-F5DD-0CE3-A6F42620A7FE}"/>
              </a:ext>
            </a:extLst>
          </p:cNvPr>
          <p:cNvSpPr>
            <a:spLocks noGrp="1" noRot="1" noMove="1" noResize="1" noEditPoints="1" noAdjustHandles="1" noChangeArrowheads="1" noChangeShapeType="1"/>
          </p:cNvSpPr>
          <p:nvPr userDrawn="1"/>
        </p:nvSpPr>
        <p:spPr>
          <a:xfrm>
            <a:off x="0" y="0"/>
            <a:ext cx="4572000" cy="51435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L"/>
          </a:p>
        </p:txBody>
      </p:sp>
      <p:pic>
        <p:nvPicPr>
          <p:cNvPr id="7" name="Logo">
            <a:extLst>
              <a:ext uri="{FF2B5EF4-FFF2-40B4-BE49-F238E27FC236}">
                <a16:creationId xmlns:a16="http://schemas.microsoft.com/office/drawing/2014/main" id="{038F8523-4AC7-64CC-DFBC-033ACFB80B3D}"/>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86600" y="0"/>
            <a:ext cx="370800" cy="751622"/>
          </a:xfrm>
          <a:prstGeom prst="rect">
            <a:avLst/>
          </a:prstGeom>
        </p:spPr>
      </p:pic>
      <p:sp>
        <p:nvSpPr>
          <p:cNvPr id="9" name="Text Placeholder 7">
            <a:extLst>
              <a:ext uri="{FF2B5EF4-FFF2-40B4-BE49-F238E27FC236}">
                <a16:creationId xmlns:a16="http://schemas.microsoft.com/office/drawing/2014/main" id="{4B2FE8C7-3A23-BE98-5FB6-A3847453B028}"/>
              </a:ext>
            </a:extLst>
          </p:cNvPr>
          <p:cNvSpPr>
            <a:spLocks noGrp="1"/>
          </p:cNvSpPr>
          <p:nvPr>
            <p:ph type="body" sz="quarter" idx="14"/>
          </p:nvPr>
        </p:nvSpPr>
        <p:spPr>
          <a:xfrm>
            <a:off x="485999" y="2571750"/>
            <a:ext cx="3600000" cy="2160000"/>
          </a:xfrm>
        </p:spPr>
        <p:txBody>
          <a:bodyPr>
            <a:normAutofit/>
          </a:bodyPr>
          <a:lstStyle>
            <a:lvl1pPr marL="0" indent="0">
              <a:lnSpc>
                <a:spcPct val="120000"/>
              </a:lnSpc>
              <a:spcBef>
                <a:spcPts val="0"/>
              </a:spcBef>
              <a:buNone/>
              <a:defRPr sz="1800" i="1">
                <a:solidFill>
                  <a:schemeClr val="bg1"/>
                </a:solidFill>
                <a:latin typeface="RijksoverheidSansWebText Italic" panose="020B05030402020D0203" pitchFamily="34" charset="0"/>
                <a:ea typeface="RijksoverheidSansWebText Italic" panose="020B05030402020D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nl-NL" noProof="0"/>
              <a:t>Klikken om de tekststijl van het model te bewerken</a:t>
            </a:r>
          </a:p>
        </p:txBody>
      </p:sp>
      <p:sp>
        <p:nvSpPr>
          <p:cNvPr id="2" name="Title 1">
            <a:extLst>
              <a:ext uri="{FF2B5EF4-FFF2-40B4-BE49-F238E27FC236}">
                <a16:creationId xmlns:a16="http://schemas.microsoft.com/office/drawing/2014/main" id="{C428131E-9AAD-D9CF-729E-D56624861C1B}"/>
              </a:ext>
            </a:extLst>
          </p:cNvPr>
          <p:cNvSpPr>
            <a:spLocks noGrp="1"/>
          </p:cNvSpPr>
          <p:nvPr>
            <p:ph type="title"/>
          </p:nvPr>
        </p:nvSpPr>
        <p:spPr>
          <a:xfrm>
            <a:off x="486000" y="879116"/>
            <a:ext cx="3600000" cy="1224000"/>
          </a:xfrm>
        </p:spPr>
        <p:txBody>
          <a:bodyPr>
            <a:normAutofit/>
          </a:bodyPr>
          <a:lstStyle>
            <a:lvl1pPr>
              <a:defRPr sz="3800" b="1">
                <a:solidFill>
                  <a:schemeClr val="bg1"/>
                </a:solidFill>
                <a:effectLst/>
              </a:defRPr>
            </a:lvl1pPr>
          </a:lstStyle>
          <a:p>
            <a:r>
              <a:rPr lang="nl-NL" noProof="0"/>
              <a:t>Klik om stijl te bewerken</a:t>
            </a:r>
            <a:endParaRPr lang="nl-NL" noProof="0" dirty="0"/>
          </a:p>
        </p:txBody>
      </p:sp>
      <p:sp>
        <p:nvSpPr>
          <p:cNvPr id="3" name="Footer Placeholder 4">
            <a:extLst>
              <a:ext uri="{FF2B5EF4-FFF2-40B4-BE49-F238E27FC236}">
                <a16:creationId xmlns:a16="http://schemas.microsoft.com/office/drawing/2014/main" id="{C989D9CA-85D9-4462-261C-0C3237F9AA1A}"/>
              </a:ext>
            </a:extLst>
          </p:cNvPr>
          <p:cNvSpPr>
            <a:spLocks noGrp="1"/>
          </p:cNvSpPr>
          <p:nvPr>
            <p:ph type="ftr" sz="quarter" idx="3"/>
          </p:nvPr>
        </p:nvSpPr>
        <p:spPr>
          <a:xfrm>
            <a:off x="1998000" y="4783850"/>
            <a:ext cx="2088000" cy="274637"/>
          </a:xfrm>
          <a:prstGeom prst="rect">
            <a:avLst/>
          </a:prstGeom>
        </p:spPr>
        <p:txBody>
          <a:bodyPr vert="horz" lIns="91440" tIns="45720" rIns="91440" bIns="45720" rtlCol="0" anchor="ctr"/>
          <a:lstStyle>
            <a:lvl1pPr algn="r">
              <a:defRPr sz="1200">
                <a:solidFill>
                  <a:schemeClr val="bg1"/>
                </a:solidFill>
              </a:defRPr>
            </a:lvl1pPr>
          </a:lstStyle>
          <a:p>
            <a:r>
              <a:rPr lang="nl-NL"/>
              <a:t>VSSR: &lt;Titel&gt;</a:t>
            </a:r>
            <a:endParaRPr lang="en-NL" dirty="0"/>
          </a:p>
        </p:txBody>
      </p:sp>
      <p:sp>
        <p:nvSpPr>
          <p:cNvPr id="5" name="Date Placeholder 3">
            <a:extLst>
              <a:ext uri="{FF2B5EF4-FFF2-40B4-BE49-F238E27FC236}">
                <a16:creationId xmlns:a16="http://schemas.microsoft.com/office/drawing/2014/main" id="{25D9F252-8A70-AB6A-C497-0259F0B16EE0}"/>
              </a:ext>
            </a:extLst>
          </p:cNvPr>
          <p:cNvSpPr>
            <a:spLocks noGrp="1"/>
          </p:cNvSpPr>
          <p:nvPr>
            <p:ph type="dt" sz="half" idx="15"/>
          </p:nvPr>
        </p:nvSpPr>
        <p:spPr>
          <a:xfrm>
            <a:off x="486000" y="4783850"/>
            <a:ext cx="1440000" cy="274637"/>
          </a:xfrm>
        </p:spPr>
        <p:txBody>
          <a:bodyPr/>
          <a:lstStyle>
            <a:lvl1pPr algn="l">
              <a:defRPr i="0">
                <a:solidFill>
                  <a:schemeClr val="bg1"/>
                </a:solidFill>
                <a:latin typeface="RijksoverheidSansWebText Italic" panose="020B05030402020D0203" pitchFamily="34" charset="0"/>
                <a:ea typeface="RijksoverheidSansWebText Italic" panose="020B05030402020D0203" pitchFamily="34" charset="0"/>
              </a:defRPr>
            </a:lvl1pPr>
          </a:lstStyle>
          <a:p>
            <a:endParaRPr lang="nl-NL" dirty="0"/>
          </a:p>
        </p:txBody>
      </p:sp>
      <p:sp>
        <p:nvSpPr>
          <p:cNvPr id="8" name="Picture Placeholder 7">
            <a:extLst>
              <a:ext uri="{FF2B5EF4-FFF2-40B4-BE49-F238E27FC236}">
                <a16:creationId xmlns:a16="http://schemas.microsoft.com/office/drawing/2014/main" id="{B110051B-EA6C-7359-6D5B-79017B73ACBB}"/>
              </a:ext>
            </a:extLst>
          </p:cNvPr>
          <p:cNvSpPr>
            <a:spLocks noGrp="1"/>
          </p:cNvSpPr>
          <p:nvPr>
            <p:ph type="pic" sz="quarter" idx="11"/>
          </p:nvPr>
        </p:nvSpPr>
        <p:spPr>
          <a:xfrm>
            <a:off x="4572001" y="0"/>
            <a:ext cx="4572000" cy="5143500"/>
          </a:xfrm>
          <a:custGeom>
            <a:avLst/>
            <a:gdLst>
              <a:gd name="connsiteX0" fmla="*/ 185400 w 4572000"/>
              <a:gd name="connsiteY0" fmla="*/ 0 h 5143500"/>
              <a:gd name="connsiteX1" fmla="*/ 4572000 w 4572000"/>
              <a:gd name="connsiteY1" fmla="*/ 0 h 5143500"/>
              <a:gd name="connsiteX2" fmla="*/ 4572000 w 4572000"/>
              <a:gd name="connsiteY2" fmla="*/ 5143500 h 5143500"/>
              <a:gd name="connsiteX3" fmla="*/ 0 w 4572000"/>
              <a:gd name="connsiteY3" fmla="*/ 5143500 h 5143500"/>
              <a:gd name="connsiteX4" fmla="*/ 0 w 4572000"/>
              <a:gd name="connsiteY4" fmla="*/ 751622 h 5143500"/>
              <a:gd name="connsiteX5" fmla="*/ 185400 w 4572000"/>
              <a:gd name="connsiteY5" fmla="*/ 751622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72000" h="5143500">
                <a:moveTo>
                  <a:pt x="185400" y="0"/>
                </a:moveTo>
                <a:lnTo>
                  <a:pt x="4572000" y="0"/>
                </a:lnTo>
                <a:lnTo>
                  <a:pt x="4572000" y="5143500"/>
                </a:lnTo>
                <a:lnTo>
                  <a:pt x="0" y="5143500"/>
                </a:lnTo>
                <a:lnTo>
                  <a:pt x="0" y="751622"/>
                </a:lnTo>
                <a:lnTo>
                  <a:pt x="185400" y="751622"/>
                </a:lnTo>
                <a:close/>
              </a:path>
            </a:pathLst>
          </a:custGeom>
          <a:noFill/>
        </p:spPr>
        <p:txBody>
          <a:bodyPr wrap="square">
            <a:noAutofit/>
          </a:bodyPr>
          <a:lstStyle/>
          <a:p>
            <a:r>
              <a:rPr lang="nl-NL"/>
              <a:t>Klik op het pictogram als u een afbeelding wilt toevoegen</a:t>
            </a:r>
          </a:p>
        </p:txBody>
      </p:sp>
    </p:spTree>
    <p:extLst>
      <p:ext uri="{BB962C8B-B14F-4D97-AF65-F5344CB8AC3E}">
        <p14:creationId xmlns:p14="http://schemas.microsoft.com/office/powerpoint/2010/main" val="294086718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Split layout Mintgroen - links foto / rechts tekst">
    <p:spTree>
      <p:nvGrpSpPr>
        <p:cNvPr id="1" name=""/>
        <p:cNvGrpSpPr/>
        <p:nvPr/>
      </p:nvGrpSpPr>
      <p:grpSpPr>
        <a:xfrm>
          <a:off x="0" y="0"/>
          <a:ext cx="0" cy="0"/>
          <a:chOff x="0" y="0"/>
          <a:chExt cx="0" cy="0"/>
        </a:xfrm>
      </p:grpSpPr>
      <p:sp>
        <p:nvSpPr>
          <p:cNvPr id="6" name="Background">
            <a:extLst>
              <a:ext uri="{FF2B5EF4-FFF2-40B4-BE49-F238E27FC236}">
                <a16:creationId xmlns:a16="http://schemas.microsoft.com/office/drawing/2014/main" id="{003F05A2-E4A8-F5DD-0CE3-A6F42620A7FE}"/>
              </a:ext>
            </a:extLst>
          </p:cNvPr>
          <p:cNvSpPr>
            <a:spLocks noGrp="1" noRot="1" noMove="1" noResize="1" noEditPoints="1" noAdjustHandles="1" noChangeArrowheads="1" noChangeShapeType="1"/>
          </p:cNvSpPr>
          <p:nvPr userDrawn="1"/>
        </p:nvSpPr>
        <p:spPr>
          <a:xfrm>
            <a:off x="4572000" y="0"/>
            <a:ext cx="4572000" cy="51435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L"/>
          </a:p>
        </p:txBody>
      </p:sp>
      <p:pic>
        <p:nvPicPr>
          <p:cNvPr id="7" name="Logo">
            <a:extLst>
              <a:ext uri="{FF2B5EF4-FFF2-40B4-BE49-F238E27FC236}">
                <a16:creationId xmlns:a16="http://schemas.microsoft.com/office/drawing/2014/main" id="{038F8523-4AC7-64CC-DFBC-033ACFB80B3D}"/>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86600" y="0"/>
            <a:ext cx="370800" cy="751622"/>
          </a:xfrm>
          <a:prstGeom prst="rect">
            <a:avLst/>
          </a:prstGeom>
        </p:spPr>
      </p:pic>
      <p:sp>
        <p:nvSpPr>
          <p:cNvPr id="9" name="Text Placeholder 7">
            <a:extLst>
              <a:ext uri="{FF2B5EF4-FFF2-40B4-BE49-F238E27FC236}">
                <a16:creationId xmlns:a16="http://schemas.microsoft.com/office/drawing/2014/main" id="{4B2FE8C7-3A23-BE98-5FB6-A3847453B028}"/>
              </a:ext>
            </a:extLst>
          </p:cNvPr>
          <p:cNvSpPr>
            <a:spLocks noGrp="1"/>
          </p:cNvSpPr>
          <p:nvPr>
            <p:ph type="body" sz="quarter" idx="14"/>
          </p:nvPr>
        </p:nvSpPr>
        <p:spPr>
          <a:xfrm>
            <a:off x="5055187" y="2553034"/>
            <a:ext cx="3600000" cy="2160000"/>
          </a:xfrm>
        </p:spPr>
        <p:txBody>
          <a:bodyPr>
            <a:normAutofit/>
          </a:bodyPr>
          <a:lstStyle>
            <a:lvl1pPr marL="0" indent="0">
              <a:lnSpc>
                <a:spcPct val="120000"/>
              </a:lnSpc>
              <a:spcBef>
                <a:spcPts val="0"/>
              </a:spcBef>
              <a:buNone/>
              <a:defRPr sz="1800" i="1">
                <a:solidFill>
                  <a:schemeClr val="bg1"/>
                </a:solidFill>
                <a:latin typeface="RijksoverheidSansWebText Italic" panose="020B05030402020D0203" pitchFamily="34" charset="0"/>
                <a:ea typeface="RijksoverheidSansWebText Italic" panose="020B05030402020D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nl-NL" noProof="0"/>
              <a:t>Klikken om de tekststijl van het model te bewerken</a:t>
            </a:r>
          </a:p>
        </p:txBody>
      </p:sp>
      <p:sp>
        <p:nvSpPr>
          <p:cNvPr id="2" name="Title 1">
            <a:extLst>
              <a:ext uri="{FF2B5EF4-FFF2-40B4-BE49-F238E27FC236}">
                <a16:creationId xmlns:a16="http://schemas.microsoft.com/office/drawing/2014/main" id="{C428131E-9AAD-D9CF-729E-D56624861C1B}"/>
              </a:ext>
            </a:extLst>
          </p:cNvPr>
          <p:cNvSpPr>
            <a:spLocks noGrp="1"/>
          </p:cNvSpPr>
          <p:nvPr>
            <p:ph type="title"/>
          </p:nvPr>
        </p:nvSpPr>
        <p:spPr>
          <a:xfrm>
            <a:off x="5054400" y="860400"/>
            <a:ext cx="3600000" cy="1224000"/>
          </a:xfrm>
        </p:spPr>
        <p:txBody>
          <a:bodyPr>
            <a:normAutofit/>
          </a:bodyPr>
          <a:lstStyle>
            <a:lvl1pPr>
              <a:defRPr sz="3800" b="1">
                <a:solidFill>
                  <a:schemeClr val="bg1"/>
                </a:solidFill>
                <a:effectLst/>
              </a:defRPr>
            </a:lvl1pPr>
          </a:lstStyle>
          <a:p>
            <a:r>
              <a:rPr lang="nl-NL" noProof="0"/>
              <a:t>Klik om stijl te bewerken</a:t>
            </a:r>
            <a:endParaRPr lang="nl-NL" noProof="0" dirty="0"/>
          </a:p>
        </p:txBody>
      </p:sp>
      <p:sp>
        <p:nvSpPr>
          <p:cNvPr id="4" name="Footer Placeholder 4">
            <a:extLst>
              <a:ext uri="{FF2B5EF4-FFF2-40B4-BE49-F238E27FC236}">
                <a16:creationId xmlns:a16="http://schemas.microsoft.com/office/drawing/2014/main" id="{756A8675-43CF-A8DE-5929-470EAEA5FADA}"/>
              </a:ext>
            </a:extLst>
          </p:cNvPr>
          <p:cNvSpPr>
            <a:spLocks noGrp="1"/>
          </p:cNvSpPr>
          <p:nvPr>
            <p:ph type="ftr" sz="quarter" idx="3"/>
          </p:nvPr>
        </p:nvSpPr>
        <p:spPr>
          <a:xfrm>
            <a:off x="6567187" y="4783850"/>
            <a:ext cx="2088000" cy="274637"/>
          </a:xfrm>
          <a:prstGeom prst="rect">
            <a:avLst/>
          </a:prstGeom>
        </p:spPr>
        <p:txBody>
          <a:bodyPr vert="horz" lIns="91440" tIns="45720" rIns="91440" bIns="45720" rtlCol="0" anchor="ctr"/>
          <a:lstStyle>
            <a:lvl1pPr algn="r">
              <a:defRPr sz="1200">
                <a:solidFill>
                  <a:schemeClr val="bg1"/>
                </a:solidFill>
              </a:defRPr>
            </a:lvl1pPr>
          </a:lstStyle>
          <a:p>
            <a:r>
              <a:rPr lang="nl-NL"/>
              <a:t>VSSR: &lt;Titel&gt;</a:t>
            </a:r>
            <a:endParaRPr lang="en-NL" dirty="0"/>
          </a:p>
        </p:txBody>
      </p:sp>
      <p:sp>
        <p:nvSpPr>
          <p:cNvPr id="5" name="Date Placeholder 3">
            <a:extLst>
              <a:ext uri="{FF2B5EF4-FFF2-40B4-BE49-F238E27FC236}">
                <a16:creationId xmlns:a16="http://schemas.microsoft.com/office/drawing/2014/main" id="{71CDA075-5D2F-A2A5-A68A-09DA08E11E32}"/>
              </a:ext>
            </a:extLst>
          </p:cNvPr>
          <p:cNvSpPr>
            <a:spLocks noGrp="1"/>
          </p:cNvSpPr>
          <p:nvPr>
            <p:ph type="dt" sz="half" idx="10"/>
          </p:nvPr>
        </p:nvSpPr>
        <p:spPr>
          <a:xfrm>
            <a:off x="5055187" y="4783850"/>
            <a:ext cx="1440000" cy="274637"/>
          </a:xfrm>
        </p:spPr>
        <p:txBody>
          <a:bodyPr/>
          <a:lstStyle>
            <a:lvl1pPr algn="l">
              <a:defRPr i="0">
                <a:solidFill>
                  <a:schemeClr val="bg1"/>
                </a:solidFill>
                <a:latin typeface="RijksoverheidSansWebText Italic" panose="020B05030402020D0203" pitchFamily="34" charset="0"/>
                <a:ea typeface="RijksoverheidSansWebText Italic" panose="020B05030402020D0203" pitchFamily="34" charset="0"/>
              </a:defRPr>
            </a:lvl1pPr>
          </a:lstStyle>
          <a:p>
            <a:endParaRPr lang="nl-NL" dirty="0"/>
          </a:p>
        </p:txBody>
      </p:sp>
      <p:sp>
        <p:nvSpPr>
          <p:cNvPr id="8" name="Picture Placeholder 7">
            <a:extLst>
              <a:ext uri="{FF2B5EF4-FFF2-40B4-BE49-F238E27FC236}">
                <a16:creationId xmlns:a16="http://schemas.microsoft.com/office/drawing/2014/main" id="{758BBAC0-5554-D21A-1A47-B5F98377EB95}"/>
              </a:ext>
            </a:extLst>
          </p:cNvPr>
          <p:cNvSpPr>
            <a:spLocks noGrp="1"/>
          </p:cNvSpPr>
          <p:nvPr>
            <p:ph type="pic" sz="quarter" idx="11"/>
          </p:nvPr>
        </p:nvSpPr>
        <p:spPr>
          <a:xfrm>
            <a:off x="0" y="0"/>
            <a:ext cx="4572000" cy="5148000"/>
          </a:xfrm>
          <a:custGeom>
            <a:avLst/>
            <a:gdLst>
              <a:gd name="connsiteX0" fmla="*/ 0 w 4572000"/>
              <a:gd name="connsiteY0" fmla="*/ 0 h 5148000"/>
              <a:gd name="connsiteX1" fmla="*/ 4386600 w 4572000"/>
              <a:gd name="connsiteY1" fmla="*/ 0 h 5148000"/>
              <a:gd name="connsiteX2" fmla="*/ 4386600 w 4572000"/>
              <a:gd name="connsiteY2" fmla="*/ 751622 h 5148000"/>
              <a:gd name="connsiteX3" fmla="*/ 4572000 w 4572000"/>
              <a:gd name="connsiteY3" fmla="*/ 751622 h 5148000"/>
              <a:gd name="connsiteX4" fmla="*/ 4572000 w 4572000"/>
              <a:gd name="connsiteY4" fmla="*/ 5148000 h 5148000"/>
              <a:gd name="connsiteX5" fmla="*/ 0 w 4572000"/>
              <a:gd name="connsiteY5" fmla="*/ 5148000 h 51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72000" h="5148000">
                <a:moveTo>
                  <a:pt x="0" y="0"/>
                </a:moveTo>
                <a:lnTo>
                  <a:pt x="4386600" y="0"/>
                </a:lnTo>
                <a:lnTo>
                  <a:pt x="4386600" y="751622"/>
                </a:lnTo>
                <a:lnTo>
                  <a:pt x="4572000" y="751622"/>
                </a:lnTo>
                <a:lnTo>
                  <a:pt x="4572000" y="5148000"/>
                </a:lnTo>
                <a:lnTo>
                  <a:pt x="0" y="5148000"/>
                </a:lnTo>
                <a:close/>
              </a:path>
            </a:pathLst>
          </a:custGeom>
          <a:noFill/>
        </p:spPr>
        <p:txBody>
          <a:bodyPr wrap="square">
            <a:noAutofit/>
          </a:bodyPr>
          <a:lstStyle/>
          <a:p>
            <a:r>
              <a:rPr lang="nl-NL"/>
              <a:t>Klik op het pictogram als u een afbeelding wilt toevoegen</a:t>
            </a:r>
          </a:p>
        </p:txBody>
      </p:sp>
    </p:spTree>
    <p:extLst>
      <p:ext uri="{BB962C8B-B14F-4D97-AF65-F5344CB8AC3E}">
        <p14:creationId xmlns:p14="http://schemas.microsoft.com/office/powerpoint/2010/main" val="340303975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Split layout - links foto / rechts tekst">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05661225-5DD2-4612-0816-21F32D94817F}"/>
              </a:ext>
            </a:extLst>
          </p:cNvPr>
          <p:cNvSpPr>
            <a:spLocks noGrp="1"/>
          </p:cNvSpPr>
          <p:nvPr>
            <p:ph type="pic" sz="quarter" idx="11"/>
          </p:nvPr>
        </p:nvSpPr>
        <p:spPr>
          <a:xfrm>
            <a:off x="0" y="0"/>
            <a:ext cx="4572000" cy="5148000"/>
          </a:xfrm>
          <a:custGeom>
            <a:avLst/>
            <a:gdLst>
              <a:gd name="connsiteX0" fmla="*/ 0 w 4572000"/>
              <a:gd name="connsiteY0" fmla="*/ 0 h 5148000"/>
              <a:gd name="connsiteX1" fmla="*/ 4386600 w 4572000"/>
              <a:gd name="connsiteY1" fmla="*/ 0 h 5148000"/>
              <a:gd name="connsiteX2" fmla="*/ 4386600 w 4572000"/>
              <a:gd name="connsiteY2" fmla="*/ 751622 h 5148000"/>
              <a:gd name="connsiteX3" fmla="*/ 4572000 w 4572000"/>
              <a:gd name="connsiteY3" fmla="*/ 751622 h 5148000"/>
              <a:gd name="connsiteX4" fmla="*/ 4572000 w 4572000"/>
              <a:gd name="connsiteY4" fmla="*/ 5148000 h 5148000"/>
              <a:gd name="connsiteX5" fmla="*/ 0 w 4572000"/>
              <a:gd name="connsiteY5" fmla="*/ 5148000 h 51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72000" h="5148000">
                <a:moveTo>
                  <a:pt x="0" y="0"/>
                </a:moveTo>
                <a:lnTo>
                  <a:pt x="4386600" y="0"/>
                </a:lnTo>
                <a:lnTo>
                  <a:pt x="4386600" y="751622"/>
                </a:lnTo>
                <a:lnTo>
                  <a:pt x="4572000" y="751622"/>
                </a:lnTo>
                <a:lnTo>
                  <a:pt x="4572000" y="5148000"/>
                </a:lnTo>
                <a:lnTo>
                  <a:pt x="0" y="5148000"/>
                </a:lnTo>
                <a:close/>
              </a:path>
            </a:pathLst>
          </a:custGeom>
          <a:noFill/>
        </p:spPr>
        <p:txBody>
          <a:bodyPr wrap="square">
            <a:noAutofit/>
          </a:bodyPr>
          <a:lstStyle/>
          <a:p>
            <a:r>
              <a:rPr lang="nl-NL"/>
              <a:t>Klik op het pictogram als u een afbeelding wilt toevoegen</a:t>
            </a:r>
          </a:p>
        </p:txBody>
      </p:sp>
      <p:pic>
        <p:nvPicPr>
          <p:cNvPr id="7" name="Logo">
            <a:extLst>
              <a:ext uri="{FF2B5EF4-FFF2-40B4-BE49-F238E27FC236}">
                <a16:creationId xmlns:a16="http://schemas.microsoft.com/office/drawing/2014/main" id="{038F8523-4AC7-64CC-DFBC-033ACFB80B3D}"/>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86600" y="0"/>
            <a:ext cx="370800" cy="751622"/>
          </a:xfrm>
          <a:prstGeom prst="rect">
            <a:avLst/>
          </a:prstGeom>
        </p:spPr>
      </p:pic>
      <p:sp>
        <p:nvSpPr>
          <p:cNvPr id="3" name="Footer Placeholder 4">
            <a:extLst>
              <a:ext uri="{FF2B5EF4-FFF2-40B4-BE49-F238E27FC236}">
                <a16:creationId xmlns:a16="http://schemas.microsoft.com/office/drawing/2014/main" id="{C4FD1827-F253-6C53-25CC-2EC1DE28C0EE}"/>
              </a:ext>
            </a:extLst>
          </p:cNvPr>
          <p:cNvSpPr>
            <a:spLocks noGrp="1"/>
          </p:cNvSpPr>
          <p:nvPr>
            <p:ph type="ftr" sz="quarter" idx="3"/>
          </p:nvPr>
        </p:nvSpPr>
        <p:spPr>
          <a:xfrm>
            <a:off x="6567187" y="4783850"/>
            <a:ext cx="2088000" cy="274637"/>
          </a:xfrm>
          <a:prstGeom prst="rect">
            <a:avLst/>
          </a:prstGeom>
        </p:spPr>
        <p:txBody>
          <a:bodyPr vert="horz" lIns="91440" tIns="45720" rIns="91440" bIns="45720" rtlCol="0" anchor="ctr"/>
          <a:lstStyle>
            <a:lvl1pPr algn="r">
              <a:defRPr sz="1200">
                <a:solidFill>
                  <a:schemeClr val="bg1">
                    <a:lumMod val="50000"/>
                  </a:schemeClr>
                </a:solidFill>
              </a:defRPr>
            </a:lvl1pPr>
          </a:lstStyle>
          <a:p>
            <a:r>
              <a:rPr lang="nl-NL"/>
              <a:t>VSSR: &lt;Titel&gt;</a:t>
            </a:r>
            <a:endParaRPr lang="en-NL" dirty="0"/>
          </a:p>
        </p:txBody>
      </p:sp>
      <p:sp>
        <p:nvSpPr>
          <p:cNvPr id="5" name="Date Placeholder 3">
            <a:extLst>
              <a:ext uri="{FF2B5EF4-FFF2-40B4-BE49-F238E27FC236}">
                <a16:creationId xmlns:a16="http://schemas.microsoft.com/office/drawing/2014/main" id="{83207954-A0D1-150D-197F-DC9687B58A64}"/>
              </a:ext>
            </a:extLst>
          </p:cNvPr>
          <p:cNvSpPr>
            <a:spLocks noGrp="1"/>
          </p:cNvSpPr>
          <p:nvPr>
            <p:ph type="dt" sz="half" idx="10"/>
          </p:nvPr>
        </p:nvSpPr>
        <p:spPr>
          <a:xfrm>
            <a:off x="5055187" y="4783850"/>
            <a:ext cx="1440000" cy="274637"/>
          </a:xfrm>
        </p:spPr>
        <p:txBody>
          <a:bodyPr/>
          <a:lstStyle>
            <a:lvl1pPr algn="l">
              <a:defRPr i="0">
                <a:solidFill>
                  <a:schemeClr val="bg1">
                    <a:lumMod val="50000"/>
                  </a:schemeClr>
                </a:solidFill>
                <a:latin typeface="RijksoverheidSansWebText Italic" panose="020B05030402020D0203" pitchFamily="34" charset="0"/>
                <a:ea typeface="RijksoverheidSansWebText Italic" panose="020B05030402020D0203" pitchFamily="34" charset="0"/>
              </a:defRPr>
            </a:lvl1pPr>
          </a:lstStyle>
          <a:p>
            <a:endParaRPr lang="nl-NL" dirty="0"/>
          </a:p>
        </p:txBody>
      </p:sp>
      <p:sp>
        <p:nvSpPr>
          <p:cNvPr id="9" name="Text Placeholder 7">
            <a:extLst>
              <a:ext uri="{FF2B5EF4-FFF2-40B4-BE49-F238E27FC236}">
                <a16:creationId xmlns:a16="http://schemas.microsoft.com/office/drawing/2014/main" id="{4B2FE8C7-3A23-BE98-5FB6-A3847453B028}"/>
              </a:ext>
            </a:extLst>
          </p:cNvPr>
          <p:cNvSpPr>
            <a:spLocks noGrp="1"/>
          </p:cNvSpPr>
          <p:nvPr>
            <p:ph type="body" sz="quarter" idx="14"/>
          </p:nvPr>
        </p:nvSpPr>
        <p:spPr>
          <a:xfrm>
            <a:off x="5055187" y="2326722"/>
            <a:ext cx="3600000" cy="2386312"/>
          </a:xfrm>
        </p:spPr>
        <p:txBody>
          <a:bodyPr>
            <a:normAutofit/>
          </a:bodyPr>
          <a:lstStyle>
            <a:lvl1pPr marL="0" indent="0">
              <a:lnSpc>
                <a:spcPct val="120000"/>
              </a:lnSpc>
              <a:spcBef>
                <a:spcPts val="0"/>
              </a:spcBef>
              <a:buNone/>
              <a:defRPr sz="1600">
                <a:solidFill>
                  <a:schemeClr val="tx1"/>
                </a:solidFill>
              </a:defRPr>
            </a:lvl1pPr>
            <a:lvl2pPr marL="457200" indent="0">
              <a:buNone/>
              <a:defRPr/>
            </a:lvl2pPr>
            <a:lvl3pPr marL="914400" indent="0">
              <a:buNone/>
              <a:defRPr/>
            </a:lvl3pPr>
            <a:lvl4pPr marL="1371600" indent="0">
              <a:buNone/>
              <a:defRPr/>
            </a:lvl4pPr>
            <a:lvl5pPr marL="1828800" indent="0">
              <a:buNone/>
              <a:defRPr/>
            </a:lvl5pPr>
          </a:lstStyle>
          <a:p>
            <a:pPr lvl="0"/>
            <a:r>
              <a:rPr lang="nl-NL" noProof="0"/>
              <a:t>Klikken om de tekststijl van het model te bewerken</a:t>
            </a:r>
          </a:p>
        </p:txBody>
      </p:sp>
      <p:sp>
        <p:nvSpPr>
          <p:cNvPr id="4" name="Text Placeholder 3">
            <a:extLst>
              <a:ext uri="{FF2B5EF4-FFF2-40B4-BE49-F238E27FC236}">
                <a16:creationId xmlns:a16="http://schemas.microsoft.com/office/drawing/2014/main" id="{66A10D84-05D5-0C07-7E00-45BBA4C4F0D0}"/>
              </a:ext>
            </a:extLst>
          </p:cNvPr>
          <p:cNvSpPr>
            <a:spLocks noGrp="1"/>
          </p:cNvSpPr>
          <p:nvPr>
            <p:ph type="body" sz="quarter" idx="15"/>
          </p:nvPr>
        </p:nvSpPr>
        <p:spPr>
          <a:xfrm>
            <a:off x="5051501" y="1423878"/>
            <a:ext cx="3604065" cy="627973"/>
          </a:xfrm>
        </p:spPr>
        <p:txBody>
          <a:bodyPr>
            <a:noAutofit/>
          </a:bodyPr>
          <a:lstStyle>
            <a:lvl1pPr marL="0" indent="0">
              <a:buFontTx/>
              <a:buNone/>
              <a:defRPr sz="3000" b="1" i="1">
                <a:solidFill>
                  <a:schemeClr val="tx2"/>
                </a:solidFill>
                <a:latin typeface="+mj-lt"/>
              </a:defRPr>
            </a:lvl1pPr>
          </a:lstStyle>
          <a:p>
            <a:pPr lvl="0"/>
            <a:r>
              <a:rPr lang="nl-NL" noProof="0"/>
              <a:t>Klikken om de tekststijl van het model te bewerken</a:t>
            </a:r>
          </a:p>
        </p:txBody>
      </p:sp>
      <p:sp>
        <p:nvSpPr>
          <p:cNvPr id="2" name="Title 1">
            <a:extLst>
              <a:ext uri="{FF2B5EF4-FFF2-40B4-BE49-F238E27FC236}">
                <a16:creationId xmlns:a16="http://schemas.microsoft.com/office/drawing/2014/main" id="{C428131E-9AAD-D9CF-729E-D56624861C1B}"/>
              </a:ext>
            </a:extLst>
          </p:cNvPr>
          <p:cNvSpPr>
            <a:spLocks noGrp="1"/>
          </p:cNvSpPr>
          <p:nvPr>
            <p:ph type="title" hasCustomPrompt="1"/>
          </p:nvPr>
        </p:nvSpPr>
        <p:spPr>
          <a:xfrm>
            <a:off x="5053343" y="521034"/>
            <a:ext cx="3601843" cy="902844"/>
          </a:xfrm>
        </p:spPr>
        <p:txBody>
          <a:bodyPr anchor="b">
            <a:normAutofit/>
          </a:bodyPr>
          <a:lstStyle>
            <a:lvl1pPr>
              <a:defRPr sz="3000" b="0" i="1">
                <a:solidFill>
                  <a:schemeClr val="accent1"/>
                </a:solidFill>
                <a:latin typeface="RijksoverheidSansHeadingTT" panose="020B0503040202060203" pitchFamily="34" charset="0"/>
              </a:defRPr>
            </a:lvl1pPr>
          </a:lstStyle>
          <a:p>
            <a:r>
              <a:rPr lang="nl-NL" noProof="0"/>
              <a:t>Click </a:t>
            </a:r>
            <a:r>
              <a:rPr lang="nl-NL" noProof="0" dirty="0" err="1"/>
              <a:t>to</a:t>
            </a:r>
            <a:r>
              <a:rPr lang="nl-NL" noProof="0" dirty="0"/>
              <a:t> </a:t>
            </a:r>
            <a:r>
              <a:rPr lang="nl-NL" noProof="0" dirty="0" err="1"/>
              <a:t>edit</a:t>
            </a:r>
            <a:r>
              <a:rPr lang="nl-NL" noProof="0" dirty="0"/>
              <a:t> Master </a:t>
            </a:r>
            <a:r>
              <a:rPr lang="nl-NL" noProof="0" dirty="0" err="1"/>
              <a:t>title</a:t>
            </a:r>
            <a:r>
              <a:rPr lang="nl-NL" noProof="0" dirty="0"/>
              <a:t> </a:t>
            </a:r>
            <a:r>
              <a:rPr lang="nl-NL" noProof="0" dirty="0" err="1"/>
              <a:t>style</a:t>
            </a:r>
            <a:r>
              <a:rPr lang="nl-NL" noProof="0" dirty="0"/>
              <a:t> </a:t>
            </a:r>
          </a:p>
        </p:txBody>
      </p:sp>
    </p:spTree>
    <p:extLst>
      <p:ext uri="{BB962C8B-B14F-4D97-AF65-F5344CB8AC3E}">
        <p14:creationId xmlns:p14="http://schemas.microsoft.com/office/powerpoint/2010/main" val="2427754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plit layout - links tekst / rechts visual">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081C221F-80B3-88CC-4A1C-E0F9393EE758}"/>
              </a:ext>
            </a:extLst>
          </p:cNvPr>
          <p:cNvPicPr>
            <a:picLocks/>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72000" y="0"/>
            <a:ext cx="4572000" cy="5148000"/>
          </a:xfrm>
          <a:prstGeom prst="rect">
            <a:avLst/>
          </a:prstGeom>
        </p:spPr>
      </p:pic>
      <p:pic>
        <p:nvPicPr>
          <p:cNvPr id="14" name="Logo">
            <a:extLst>
              <a:ext uri="{FF2B5EF4-FFF2-40B4-BE49-F238E27FC236}">
                <a16:creationId xmlns:a16="http://schemas.microsoft.com/office/drawing/2014/main" id="{4A696CDD-D01C-2C55-51E6-E782A11B7B25}"/>
              </a:ext>
            </a:extLst>
          </p:cNvPr>
          <p:cNvPicPr>
            <a:picLocks noGrp="1" noRot="1" noChangeAspect="1" noMove="1" noResize="1" noEditPoints="1" noAdjustHandles="1" noChangeArrowheads="1" noChangeShapeType="1" noCrop="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386600" y="0"/>
            <a:ext cx="370800" cy="751622"/>
          </a:xfrm>
          <a:prstGeom prst="rect">
            <a:avLst/>
          </a:prstGeom>
        </p:spPr>
      </p:pic>
      <p:sp>
        <p:nvSpPr>
          <p:cNvPr id="12" name="Text Placeholder 11">
            <a:extLst>
              <a:ext uri="{FF2B5EF4-FFF2-40B4-BE49-F238E27FC236}">
                <a16:creationId xmlns:a16="http://schemas.microsoft.com/office/drawing/2014/main" id="{1675301B-CC5B-9570-0450-C3B80CAE093B}"/>
              </a:ext>
            </a:extLst>
          </p:cNvPr>
          <p:cNvSpPr>
            <a:spLocks noGrp="1"/>
          </p:cNvSpPr>
          <p:nvPr>
            <p:ph type="body" sz="quarter" idx="10"/>
          </p:nvPr>
        </p:nvSpPr>
        <p:spPr>
          <a:xfrm>
            <a:off x="486000" y="2553750"/>
            <a:ext cx="3600000" cy="2160000"/>
          </a:xfrm>
        </p:spPr>
        <p:txBody>
          <a:bodyPr>
            <a:normAutofit/>
          </a:bodyPr>
          <a:lstStyle>
            <a:lvl1pPr marL="0" indent="0">
              <a:lnSpc>
                <a:spcPct val="120000"/>
              </a:lnSpc>
              <a:spcBef>
                <a:spcPts val="0"/>
              </a:spcBef>
              <a:buFontTx/>
              <a:buNone/>
              <a:defRPr sz="1800"/>
            </a:lvl1pPr>
          </a:lstStyle>
          <a:p>
            <a:pPr lvl="0"/>
            <a:r>
              <a:rPr lang="en-US" noProof="0"/>
              <a:t>Click to edit Master text styles</a:t>
            </a:r>
          </a:p>
        </p:txBody>
      </p:sp>
      <p:sp>
        <p:nvSpPr>
          <p:cNvPr id="2" name="Title 1">
            <a:extLst>
              <a:ext uri="{FF2B5EF4-FFF2-40B4-BE49-F238E27FC236}">
                <a16:creationId xmlns:a16="http://schemas.microsoft.com/office/drawing/2014/main" id="{70384E47-45B7-5BB0-F3FD-96783BC8711F}"/>
              </a:ext>
            </a:extLst>
          </p:cNvPr>
          <p:cNvSpPr>
            <a:spLocks noGrp="1"/>
          </p:cNvSpPr>
          <p:nvPr>
            <p:ph type="title"/>
          </p:nvPr>
        </p:nvSpPr>
        <p:spPr>
          <a:xfrm>
            <a:off x="486000" y="861750"/>
            <a:ext cx="3600000" cy="1224000"/>
          </a:xfrm>
        </p:spPr>
        <p:txBody>
          <a:bodyPr>
            <a:noAutofit/>
          </a:bodyPr>
          <a:lstStyle>
            <a:lvl1pPr algn="l" defTabSz="914400" rtl="0" eaLnBrk="1" latinLnBrk="0" hangingPunct="1">
              <a:lnSpc>
                <a:spcPct val="90000"/>
              </a:lnSpc>
              <a:spcBef>
                <a:spcPct val="0"/>
              </a:spcBef>
              <a:buNone/>
              <a:defRPr lang="en-NL" sz="3800" b="1" kern="1200" dirty="0">
                <a:solidFill>
                  <a:schemeClr val="tx2"/>
                </a:solidFill>
                <a:latin typeface="+mj-lt"/>
                <a:ea typeface="+mj-ea"/>
                <a:cs typeface="+mj-cs"/>
              </a:defRPr>
            </a:lvl1pPr>
          </a:lstStyle>
          <a:p>
            <a:r>
              <a:rPr lang="en-US" noProof="0"/>
              <a:t>Click to edit Master title style</a:t>
            </a:r>
            <a:endParaRPr lang="nl-NL" noProof="0" dirty="0"/>
          </a:p>
        </p:txBody>
      </p:sp>
      <p:sp>
        <p:nvSpPr>
          <p:cNvPr id="3" name="Footer Placeholder 4">
            <a:extLst>
              <a:ext uri="{FF2B5EF4-FFF2-40B4-BE49-F238E27FC236}">
                <a16:creationId xmlns:a16="http://schemas.microsoft.com/office/drawing/2014/main" id="{DB56C274-3EE0-EE87-607B-BD7F990294FC}"/>
              </a:ext>
            </a:extLst>
          </p:cNvPr>
          <p:cNvSpPr>
            <a:spLocks noGrp="1"/>
          </p:cNvSpPr>
          <p:nvPr>
            <p:ph type="ftr" sz="quarter" idx="3"/>
          </p:nvPr>
        </p:nvSpPr>
        <p:spPr>
          <a:xfrm>
            <a:off x="1998000" y="4783850"/>
            <a:ext cx="2088000" cy="274637"/>
          </a:xfrm>
          <a:prstGeom prst="rect">
            <a:avLst/>
          </a:prstGeom>
        </p:spPr>
        <p:txBody>
          <a:bodyPr vert="horz" lIns="91440" tIns="45720" rIns="91440" bIns="45720" rtlCol="0" anchor="ctr"/>
          <a:lstStyle>
            <a:lvl1pPr algn="r">
              <a:defRPr sz="1200">
                <a:solidFill>
                  <a:schemeClr val="bg1">
                    <a:lumMod val="50000"/>
                  </a:schemeClr>
                </a:solidFill>
              </a:defRPr>
            </a:lvl1pPr>
          </a:lstStyle>
          <a:p>
            <a:endParaRPr lang="en-NL" dirty="0"/>
          </a:p>
        </p:txBody>
      </p:sp>
      <p:sp>
        <p:nvSpPr>
          <p:cNvPr id="4" name="Date Placeholder 3">
            <a:extLst>
              <a:ext uri="{FF2B5EF4-FFF2-40B4-BE49-F238E27FC236}">
                <a16:creationId xmlns:a16="http://schemas.microsoft.com/office/drawing/2014/main" id="{400ED9E2-A4AF-9EFE-244F-7895958E7113}"/>
              </a:ext>
            </a:extLst>
          </p:cNvPr>
          <p:cNvSpPr>
            <a:spLocks noGrp="1"/>
          </p:cNvSpPr>
          <p:nvPr>
            <p:ph type="dt" sz="half" idx="11"/>
          </p:nvPr>
        </p:nvSpPr>
        <p:spPr>
          <a:xfrm>
            <a:off x="486000" y="4783850"/>
            <a:ext cx="1440000" cy="274637"/>
          </a:xfrm>
        </p:spPr>
        <p:txBody>
          <a:bodyPr/>
          <a:lstStyle>
            <a:lvl1pPr algn="l">
              <a:defRPr i="0">
                <a:solidFill>
                  <a:schemeClr val="bg1">
                    <a:lumMod val="50000"/>
                  </a:schemeClr>
                </a:solidFill>
                <a:latin typeface="RijksoverheidSansWebText Italic" panose="020B05030402020D0203" pitchFamily="34" charset="0"/>
                <a:ea typeface="RijksoverheidSansWebText Italic" panose="020B05030402020D0203" pitchFamily="34" charset="0"/>
              </a:defRPr>
            </a:lvl1pPr>
          </a:lstStyle>
          <a:p>
            <a:endParaRPr lang="nl-NL" dirty="0"/>
          </a:p>
        </p:txBody>
      </p:sp>
    </p:spTree>
    <p:extLst>
      <p:ext uri="{BB962C8B-B14F-4D97-AF65-F5344CB8AC3E}">
        <p14:creationId xmlns:p14="http://schemas.microsoft.com/office/powerpoint/2010/main" val="35044285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Tekst center met kader">
    <p:spTree>
      <p:nvGrpSpPr>
        <p:cNvPr id="1" name=""/>
        <p:cNvGrpSpPr/>
        <p:nvPr/>
      </p:nvGrpSpPr>
      <p:grpSpPr>
        <a:xfrm>
          <a:off x="0" y="0"/>
          <a:ext cx="0" cy="0"/>
          <a:chOff x="0" y="0"/>
          <a:chExt cx="0" cy="0"/>
        </a:xfrm>
      </p:grpSpPr>
      <p:sp>
        <p:nvSpPr>
          <p:cNvPr id="6" name="Background">
            <a:extLst>
              <a:ext uri="{FF2B5EF4-FFF2-40B4-BE49-F238E27FC236}">
                <a16:creationId xmlns:a16="http://schemas.microsoft.com/office/drawing/2014/main" id="{795B0472-D354-3FAE-653C-DFA7F945FD4C}"/>
              </a:ext>
            </a:extLst>
          </p:cNvPr>
          <p:cNvSpPr>
            <a:spLocks noGrp="1" noRot="1" noMove="1" noResize="1" noEditPoints="1" noAdjustHandles="1" noChangeArrowheads="1" noChangeShapeType="1"/>
          </p:cNvSpPr>
          <p:nvPr userDrawn="1"/>
        </p:nvSpPr>
        <p:spPr>
          <a:xfrm flipH="1">
            <a:off x="1415311" y="0"/>
            <a:ext cx="6313378" cy="5143500"/>
          </a:xfrm>
          <a:prstGeom prst="rect">
            <a:avLst/>
          </a:prstGeom>
          <a:solidFill>
            <a:schemeClr val="bg1"/>
          </a:solidFill>
          <a:ln w="25400" cap="flat">
            <a:no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dirty="0">
              <a:ln>
                <a:noFill/>
              </a:ln>
              <a:solidFill>
                <a:srgbClr val="000000"/>
              </a:solidFill>
              <a:effectLst/>
              <a:uFillTx/>
              <a:latin typeface="Verdana"/>
              <a:ea typeface="Verdana"/>
              <a:cs typeface="Verdana"/>
              <a:sym typeface="Verdana"/>
            </a:endParaRPr>
          </a:p>
        </p:txBody>
      </p:sp>
      <p:pic>
        <p:nvPicPr>
          <p:cNvPr id="7" name="Logo">
            <a:extLst>
              <a:ext uri="{FF2B5EF4-FFF2-40B4-BE49-F238E27FC236}">
                <a16:creationId xmlns:a16="http://schemas.microsoft.com/office/drawing/2014/main" id="{B3EA5BDA-78B3-F317-15BA-682CE9701718}"/>
              </a:ext>
            </a:extLst>
          </p:cNvPr>
          <p:cNvPicPr>
            <a:picLocks noGrp="1" noRo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86600" y="0"/>
            <a:ext cx="370800" cy="751622"/>
          </a:xfrm>
          <a:prstGeom prst="rect">
            <a:avLst/>
          </a:prstGeom>
        </p:spPr>
      </p:pic>
      <p:sp>
        <p:nvSpPr>
          <p:cNvPr id="9" name="Text Placeholder 8">
            <a:extLst>
              <a:ext uri="{FF2B5EF4-FFF2-40B4-BE49-F238E27FC236}">
                <a16:creationId xmlns:a16="http://schemas.microsoft.com/office/drawing/2014/main" id="{76DFB035-B5C8-00B6-AFED-74C2C51D28C5}"/>
              </a:ext>
            </a:extLst>
          </p:cNvPr>
          <p:cNvSpPr>
            <a:spLocks noGrp="1"/>
          </p:cNvSpPr>
          <p:nvPr>
            <p:ph type="body" sz="quarter" idx="10"/>
          </p:nvPr>
        </p:nvSpPr>
        <p:spPr>
          <a:xfrm>
            <a:off x="2142000" y="2214880"/>
            <a:ext cx="4860463" cy="2423161"/>
          </a:xfrm>
        </p:spPr>
        <p:txBody>
          <a:bodyPr/>
          <a:lstStyle>
            <a:lvl1pPr marL="0" indent="0">
              <a:lnSpc>
                <a:spcPct val="120000"/>
              </a:lnSpc>
              <a:spcBef>
                <a:spcPts val="0"/>
              </a:spcBef>
              <a:buNone/>
              <a:defRPr sz="1200" b="1"/>
            </a:lvl1pPr>
            <a:lvl2pPr marL="228600" indent="-228600">
              <a:lnSpc>
                <a:spcPct val="120000"/>
              </a:lnSpc>
              <a:spcBef>
                <a:spcPts val="600"/>
              </a:spcBef>
              <a:defRPr sz="1200"/>
            </a:lvl2pPr>
          </a:lstStyle>
          <a:p>
            <a:pPr lvl="0"/>
            <a:r>
              <a:rPr lang="nl-NL" noProof="0"/>
              <a:t>Klikken om de tekststijl van het model te bewerken</a:t>
            </a:r>
          </a:p>
          <a:p>
            <a:pPr lvl="1"/>
            <a:r>
              <a:rPr lang="nl-NL" noProof="0"/>
              <a:t>Tweede niveau</a:t>
            </a:r>
          </a:p>
        </p:txBody>
      </p:sp>
      <p:sp>
        <p:nvSpPr>
          <p:cNvPr id="2" name="Title 1">
            <a:extLst>
              <a:ext uri="{FF2B5EF4-FFF2-40B4-BE49-F238E27FC236}">
                <a16:creationId xmlns:a16="http://schemas.microsoft.com/office/drawing/2014/main" id="{637073B0-6159-1CA0-FC27-E1D3CCD1AB13}"/>
              </a:ext>
            </a:extLst>
          </p:cNvPr>
          <p:cNvSpPr>
            <a:spLocks noGrp="1"/>
          </p:cNvSpPr>
          <p:nvPr>
            <p:ph type="title"/>
          </p:nvPr>
        </p:nvSpPr>
        <p:spPr>
          <a:xfrm>
            <a:off x="2142000" y="1077005"/>
            <a:ext cx="4860000" cy="936000"/>
          </a:xfrm>
        </p:spPr>
        <p:txBody>
          <a:bodyPr>
            <a:noAutofit/>
          </a:bodyPr>
          <a:lstStyle>
            <a:lvl1pPr>
              <a:defRPr sz="3800" b="1" i="1">
                <a:solidFill>
                  <a:schemeClr val="tx2"/>
                </a:solidFill>
              </a:defRPr>
            </a:lvl1pPr>
          </a:lstStyle>
          <a:p>
            <a:r>
              <a:rPr lang="nl-NL" noProof="0"/>
              <a:t>Klik om stijl te bewerken</a:t>
            </a:r>
            <a:endParaRPr lang="nl-NL" noProof="0" dirty="0"/>
          </a:p>
        </p:txBody>
      </p:sp>
      <p:sp>
        <p:nvSpPr>
          <p:cNvPr id="3" name="Footer Placeholder 4">
            <a:extLst>
              <a:ext uri="{FF2B5EF4-FFF2-40B4-BE49-F238E27FC236}">
                <a16:creationId xmlns:a16="http://schemas.microsoft.com/office/drawing/2014/main" id="{3632BD4F-2711-791E-BE46-DF914BE5A084}"/>
              </a:ext>
            </a:extLst>
          </p:cNvPr>
          <p:cNvSpPr>
            <a:spLocks noGrp="1"/>
          </p:cNvSpPr>
          <p:nvPr>
            <p:ph type="ftr" sz="quarter" idx="3"/>
          </p:nvPr>
        </p:nvSpPr>
        <p:spPr>
          <a:xfrm>
            <a:off x="4914463" y="4783850"/>
            <a:ext cx="2088000" cy="274637"/>
          </a:xfrm>
          <a:prstGeom prst="rect">
            <a:avLst/>
          </a:prstGeom>
        </p:spPr>
        <p:txBody>
          <a:bodyPr vert="horz" lIns="91440" tIns="45720" rIns="91440" bIns="45720" rtlCol="0" anchor="ctr"/>
          <a:lstStyle>
            <a:lvl1pPr algn="r">
              <a:defRPr sz="1200">
                <a:solidFill>
                  <a:schemeClr val="bg1">
                    <a:lumMod val="50000"/>
                  </a:schemeClr>
                </a:solidFill>
              </a:defRPr>
            </a:lvl1pPr>
          </a:lstStyle>
          <a:p>
            <a:r>
              <a:rPr lang="nl-NL"/>
              <a:t>VSSR: &lt;Titel&gt;</a:t>
            </a:r>
            <a:endParaRPr lang="en-NL" dirty="0"/>
          </a:p>
        </p:txBody>
      </p:sp>
      <p:sp>
        <p:nvSpPr>
          <p:cNvPr id="4" name="Date Placeholder 3">
            <a:extLst>
              <a:ext uri="{FF2B5EF4-FFF2-40B4-BE49-F238E27FC236}">
                <a16:creationId xmlns:a16="http://schemas.microsoft.com/office/drawing/2014/main" id="{C853637D-DDE3-DD5C-6096-D1013719B68C}"/>
              </a:ext>
            </a:extLst>
          </p:cNvPr>
          <p:cNvSpPr>
            <a:spLocks noGrp="1"/>
          </p:cNvSpPr>
          <p:nvPr>
            <p:ph type="dt" sz="half" idx="11"/>
          </p:nvPr>
        </p:nvSpPr>
        <p:spPr>
          <a:xfrm>
            <a:off x="2142000" y="4783850"/>
            <a:ext cx="1440000" cy="274637"/>
          </a:xfrm>
        </p:spPr>
        <p:txBody>
          <a:bodyPr/>
          <a:lstStyle>
            <a:lvl1pPr algn="l">
              <a:defRPr i="0">
                <a:solidFill>
                  <a:schemeClr val="bg1">
                    <a:lumMod val="50000"/>
                  </a:schemeClr>
                </a:solidFill>
                <a:latin typeface="RijksoverheidSansWebText Italic" panose="020B05030402020D0203" pitchFamily="34" charset="0"/>
                <a:ea typeface="RijksoverheidSansWebText Italic" panose="020B05030402020D0203" pitchFamily="34" charset="0"/>
              </a:defRPr>
            </a:lvl1pPr>
          </a:lstStyle>
          <a:p>
            <a:endParaRPr lang="nl-NL" dirty="0"/>
          </a:p>
        </p:txBody>
      </p:sp>
    </p:spTree>
    <p:extLst>
      <p:ext uri="{BB962C8B-B14F-4D97-AF65-F5344CB8AC3E}">
        <p14:creationId xmlns:p14="http://schemas.microsoft.com/office/powerpoint/2010/main" val="178341347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Tekst center zonder kader">
    <p:spTree>
      <p:nvGrpSpPr>
        <p:cNvPr id="1" name=""/>
        <p:cNvGrpSpPr/>
        <p:nvPr/>
      </p:nvGrpSpPr>
      <p:grpSpPr>
        <a:xfrm>
          <a:off x="0" y="0"/>
          <a:ext cx="0" cy="0"/>
          <a:chOff x="0" y="0"/>
          <a:chExt cx="0" cy="0"/>
        </a:xfrm>
      </p:grpSpPr>
      <p:pic>
        <p:nvPicPr>
          <p:cNvPr id="7" name="Logo">
            <a:extLst>
              <a:ext uri="{FF2B5EF4-FFF2-40B4-BE49-F238E27FC236}">
                <a16:creationId xmlns:a16="http://schemas.microsoft.com/office/drawing/2014/main" id="{B3EA5BDA-78B3-F317-15BA-682CE9701718}"/>
              </a:ext>
            </a:extLst>
          </p:cNvPr>
          <p:cNvPicPr>
            <a:picLocks noGrp="1" noRo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86600" y="0"/>
            <a:ext cx="370800" cy="751622"/>
          </a:xfrm>
          <a:prstGeom prst="rect">
            <a:avLst/>
          </a:prstGeom>
        </p:spPr>
      </p:pic>
      <p:sp>
        <p:nvSpPr>
          <p:cNvPr id="4" name="Date Placeholder 3">
            <a:extLst>
              <a:ext uri="{FF2B5EF4-FFF2-40B4-BE49-F238E27FC236}">
                <a16:creationId xmlns:a16="http://schemas.microsoft.com/office/drawing/2014/main" id="{C853637D-DDE3-DD5C-6096-D1013719B68C}"/>
              </a:ext>
            </a:extLst>
          </p:cNvPr>
          <p:cNvSpPr>
            <a:spLocks noGrp="1"/>
          </p:cNvSpPr>
          <p:nvPr>
            <p:ph type="dt" sz="half" idx="11"/>
          </p:nvPr>
        </p:nvSpPr>
        <p:spPr>
          <a:xfrm>
            <a:off x="2142000" y="4783850"/>
            <a:ext cx="1440000" cy="274637"/>
          </a:xfrm>
        </p:spPr>
        <p:txBody>
          <a:bodyPr/>
          <a:lstStyle>
            <a:lvl1pPr algn="l">
              <a:defRPr i="0">
                <a:solidFill>
                  <a:schemeClr val="bg1">
                    <a:lumMod val="50000"/>
                  </a:schemeClr>
                </a:solidFill>
                <a:latin typeface="RijksoverheidSansWebText Italic" panose="020B05030402020D0203" pitchFamily="34" charset="0"/>
                <a:ea typeface="RijksoverheidSansWebText Italic" panose="020B05030402020D0203" pitchFamily="34" charset="0"/>
              </a:defRPr>
            </a:lvl1pPr>
          </a:lstStyle>
          <a:p>
            <a:endParaRPr lang="nl-NL" dirty="0"/>
          </a:p>
        </p:txBody>
      </p:sp>
      <p:sp>
        <p:nvSpPr>
          <p:cNvPr id="3" name="Footer Placeholder 4">
            <a:extLst>
              <a:ext uri="{FF2B5EF4-FFF2-40B4-BE49-F238E27FC236}">
                <a16:creationId xmlns:a16="http://schemas.microsoft.com/office/drawing/2014/main" id="{3632BD4F-2711-791E-BE46-DF914BE5A084}"/>
              </a:ext>
            </a:extLst>
          </p:cNvPr>
          <p:cNvSpPr>
            <a:spLocks noGrp="1"/>
          </p:cNvSpPr>
          <p:nvPr>
            <p:ph type="ftr" sz="quarter" idx="3"/>
          </p:nvPr>
        </p:nvSpPr>
        <p:spPr>
          <a:xfrm>
            <a:off x="4914463" y="4783850"/>
            <a:ext cx="2088000" cy="274637"/>
          </a:xfrm>
          <a:prstGeom prst="rect">
            <a:avLst/>
          </a:prstGeom>
        </p:spPr>
        <p:txBody>
          <a:bodyPr vert="horz" lIns="91440" tIns="45720" rIns="91440" bIns="45720" rtlCol="0" anchor="ctr"/>
          <a:lstStyle>
            <a:lvl1pPr algn="r">
              <a:defRPr sz="1200">
                <a:solidFill>
                  <a:schemeClr val="bg1">
                    <a:lumMod val="50000"/>
                  </a:schemeClr>
                </a:solidFill>
              </a:defRPr>
            </a:lvl1pPr>
          </a:lstStyle>
          <a:p>
            <a:r>
              <a:rPr lang="nl-NL"/>
              <a:t>VSSR: &lt;Titel&gt;</a:t>
            </a:r>
            <a:endParaRPr lang="en-NL" dirty="0"/>
          </a:p>
        </p:txBody>
      </p:sp>
      <p:sp>
        <p:nvSpPr>
          <p:cNvPr id="9" name="Text Placeholder 8">
            <a:extLst>
              <a:ext uri="{FF2B5EF4-FFF2-40B4-BE49-F238E27FC236}">
                <a16:creationId xmlns:a16="http://schemas.microsoft.com/office/drawing/2014/main" id="{76DFB035-B5C8-00B6-AFED-74C2C51D28C5}"/>
              </a:ext>
            </a:extLst>
          </p:cNvPr>
          <p:cNvSpPr>
            <a:spLocks noGrp="1"/>
          </p:cNvSpPr>
          <p:nvPr>
            <p:ph type="body" sz="quarter" idx="10"/>
          </p:nvPr>
        </p:nvSpPr>
        <p:spPr>
          <a:xfrm>
            <a:off x="2142000" y="2214880"/>
            <a:ext cx="4860463" cy="2423161"/>
          </a:xfrm>
        </p:spPr>
        <p:txBody>
          <a:bodyPr/>
          <a:lstStyle>
            <a:lvl1pPr marL="0" indent="0">
              <a:lnSpc>
                <a:spcPct val="120000"/>
              </a:lnSpc>
              <a:spcBef>
                <a:spcPts val="0"/>
              </a:spcBef>
              <a:buNone/>
              <a:defRPr sz="1200" b="1"/>
            </a:lvl1pPr>
            <a:lvl2pPr marL="228600" indent="-228600">
              <a:lnSpc>
                <a:spcPct val="120000"/>
              </a:lnSpc>
              <a:spcBef>
                <a:spcPts val="600"/>
              </a:spcBef>
              <a:defRPr sz="1200"/>
            </a:lvl2pPr>
          </a:lstStyle>
          <a:p>
            <a:pPr lvl="0"/>
            <a:r>
              <a:rPr lang="nl-NL" noProof="0"/>
              <a:t>Klikken om de tekststijl van het model te bewerken</a:t>
            </a:r>
          </a:p>
          <a:p>
            <a:pPr lvl="1"/>
            <a:r>
              <a:rPr lang="nl-NL" noProof="0"/>
              <a:t>Tweede niveau</a:t>
            </a:r>
          </a:p>
        </p:txBody>
      </p:sp>
      <p:sp>
        <p:nvSpPr>
          <p:cNvPr id="2" name="Title 1">
            <a:extLst>
              <a:ext uri="{FF2B5EF4-FFF2-40B4-BE49-F238E27FC236}">
                <a16:creationId xmlns:a16="http://schemas.microsoft.com/office/drawing/2014/main" id="{637073B0-6159-1CA0-FC27-E1D3CCD1AB13}"/>
              </a:ext>
            </a:extLst>
          </p:cNvPr>
          <p:cNvSpPr>
            <a:spLocks noGrp="1"/>
          </p:cNvSpPr>
          <p:nvPr>
            <p:ph type="title"/>
          </p:nvPr>
        </p:nvSpPr>
        <p:spPr>
          <a:xfrm>
            <a:off x="2142000" y="1077005"/>
            <a:ext cx="4860000" cy="936000"/>
          </a:xfrm>
        </p:spPr>
        <p:txBody>
          <a:bodyPr>
            <a:noAutofit/>
          </a:bodyPr>
          <a:lstStyle>
            <a:lvl1pPr>
              <a:defRPr sz="3800" b="1" i="1">
                <a:solidFill>
                  <a:schemeClr val="tx2"/>
                </a:solidFill>
              </a:defRPr>
            </a:lvl1pPr>
          </a:lstStyle>
          <a:p>
            <a:r>
              <a:rPr lang="nl-NL" noProof="0"/>
              <a:t>Klik om stijl te bewerken</a:t>
            </a:r>
            <a:endParaRPr lang="nl-NL" noProof="0" dirty="0"/>
          </a:p>
        </p:txBody>
      </p:sp>
    </p:spTree>
    <p:extLst>
      <p:ext uri="{BB962C8B-B14F-4D97-AF65-F5344CB8AC3E}">
        <p14:creationId xmlns:p14="http://schemas.microsoft.com/office/powerpoint/2010/main" val="143870923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full page picture">
    <p:spTree>
      <p:nvGrpSpPr>
        <p:cNvPr id="1" name=""/>
        <p:cNvGrpSpPr/>
        <p:nvPr/>
      </p:nvGrpSpPr>
      <p:grpSpPr>
        <a:xfrm>
          <a:off x="0" y="0"/>
          <a:ext cx="0" cy="0"/>
          <a:chOff x="0" y="0"/>
          <a:chExt cx="0" cy="0"/>
        </a:xfrm>
      </p:grpSpPr>
      <p:pic>
        <p:nvPicPr>
          <p:cNvPr id="2" name="Logo">
            <a:extLst>
              <a:ext uri="{FF2B5EF4-FFF2-40B4-BE49-F238E27FC236}">
                <a16:creationId xmlns:a16="http://schemas.microsoft.com/office/drawing/2014/main" id="{7D8575AC-D7C2-1766-6744-5A8F9EF78908}"/>
              </a:ext>
            </a:extLst>
          </p:cNvPr>
          <p:cNvPicPr>
            <a:picLocks noGrp="1" noRo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86600" y="0"/>
            <a:ext cx="370800" cy="751622"/>
          </a:xfrm>
          <a:prstGeom prst="rect">
            <a:avLst/>
          </a:prstGeom>
        </p:spPr>
      </p:pic>
      <p:sp>
        <p:nvSpPr>
          <p:cNvPr id="13" name="Picture Placeholder 12">
            <a:extLst>
              <a:ext uri="{FF2B5EF4-FFF2-40B4-BE49-F238E27FC236}">
                <a16:creationId xmlns:a16="http://schemas.microsoft.com/office/drawing/2014/main" id="{3B546572-BCFC-EED8-F549-C09E939A3995}"/>
              </a:ext>
            </a:extLst>
          </p:cNvPr>
          <p:cNvSpPr>
            <a:spLocks noGrp="1"/>
          </p:cNvSpPr>
          <p:nvPr>
            <p:ph type="pic" sz="quarter" idx="10"/>
          </p:nvPr>
        </p:nvSpPr>
        <p:spPr>
          <a:xfrm>
            <a:off x="2" y="0"/>
            <a:ext cx="9143999" cy="5143500"/>
          </a:xfrm>
          <a:custGeom>
            <a:avLst/>
            <a:gdLst>
              <a:gd name="connsiteX0" fmla="*/ 7967661 w 9143999"/>
              <a:gd name="connsiteY0" fmla="*/ 4849894 h 5143500"/>
              <a:gd name="connsiteX1" fmla="*/ 7967661 w 9143999"/>
              <a:gd name="connsiteY1" fmla="*/ 4878553 h 5143500"/>
              <a:gd name="connsiteX2" fmla="*/ 8735974 w 9143999"/>
              <a:gd name="connsiteY2" fmla="*/ 4878553 h 5143500"/>
              <a:gd name="connsiteX3" fmla="*/ 8735974 w 9143999"/>
              <a:gd name="connsiteY3" fmla="*/ 4849894 h 5143500"/>
              <a:gd name="connsiteX4" fmla="*/ 8603800 w 9143999"/>
              <a:gd name="connsiteY4" fmla="*/ 4590510 h 5143500"/>
              <a:gd name="connsiteX5" fmla="*/ 8603800 w 9143999"/>
              <a:gd name="connsiteY5" fmla="*/ 4590595 h 5143500"/>
              <a:gd name="connsiteX6" fmla="*/ 8625957 w 9143999"/>
              <a:gd name="connsiteY6" fmla="*/ 4590595 h 5143500"/>
              <a:gd name="connsiteX7" fmla="*/ 8673180 w 9143999"/>
              <a:gd name="connsiteY7" fmla="*/ 4631231 h 5143500"/>
              <a:gd name="connsiteX8" fmla="*/ 8625529 w 9143999"/>
              <a:gd name="connsiteY8" fmla="*/ 4682132 h 5143500"/>
              <a:gd name="connsiteX9" fmla="*/ 8596785 w 9143999"/>
              <a:gd name="connsiteY9" fmla="*/ 4682132 h 5143500"/>
              <a:gd name="connsiteX10" fmla="*/ 8559828 w 9143999"/>
              <a:gd name="connsiteY10" fmla="*/ 4553125 h 5143500"/>
              <a:gd name="connsiteX11" fmla="*/ 8539724 w 9143999"/>
              <a:gd name="connsiteY11" fmla="*/ 4822518 h 5143500"/>
              <a:gd name="connsiteX12" fmla="*/ 8586519 w 9143999"/>
              <a:gd name="connsiteY12" fmla="*/ 4822518 h 5143500"/>
              <a:gd name="connsiteX13" fmla="*/ 8586519 w 9143999"/>
              <a:gd name="connsiteY13" fmla="*/ 4822603 h 5143500"/>
              <a:gd name="connsiteX14" fmla="*/ 8594304 w 9143999"/>
              <a:gd name="connsiteY14" fmla="*/ 4717892 h 5143500"/>
              <a:gd name="connsiteX15" fmla="*/ 8625102 w 9143999"/>
              <a:gd name="connsiteY15" fmla="*/ 4717892 h 5143500"/>
              <a:gd name="connsiteX16" fmla="*/ 8648884 w 9143999"/>
              <a:gd name="connsiteY16" fmla="*/ 4768793 h 5143500"/>
              <a:gd name="connsiteX17" fmla="*/ 8681307 w 9143999"/>
              <a:gd name="connsiteY17" fmla="*/ 4822603 h 5143500"/>
              <a:gd name="connsiteX18" fmla="*/ 8735887 w 9143999"/>
              <a:gd name="connsiteY18" fmla="*/ 4822603 h 5143500"/>
              <a:gd name="connsiteX19" fmla="*/ 8697732 w 9143999"/>
              <a:gd name="connsiteY19" fmla="*/ 4760153 h 5143500"/>
              <a:gd name="connsiteX20" fmla="*/ 8669844 w 9143999"/>
              <a:gd name="connsiteY20" fmla="*/ 4706770 h 5143500"/>
              <a:gd name="connsiteX21" fmla="*/ 8723226 w 9143999"/>
              <a:gd name="connsiteY21" fmla="*/ 4627895 h 5143500"/>
              <a:gd name="connsiteX22" fmla="*/ 8633314 w 9143999"/>
              <a:gd name="connsiteY22" fmla="*/ 4553125 h 5143500"/>
              <a:gd name="connsiteX23" fmla="*/ 7975018 w 9143999"/>
              <a:gd name="connsiteY23" fmla="*/ 4553125 h 5143500"/>
              <a:gd name="connsiteX24" fmla="*/ 8027630 w 9143999"/>
              <a:gd name="connsiteY24" fmla="*/ 4822518 h 5143500"/>
              <a:gd name="connsiteX25" fmla="*/ 8094529 w 9143999"/>
              <a:gd name="connsiteY25" fmla="*/ 4822518 h 5143500"/>
              <a:gd name="connsiteX26" fmla="*/ 8189403 w 9143999"/>
              <a:gd name="connsiteY26" fmla="*/ 4553125 h 5143500"/>
              <a:gd name="connsiteX27" fmla="*/ 8141752 w 9143999"/>
              <a:gd name="connsiteY27" fmla="*/ 4553125 h 5143500"/>
              <a:gd name="connsiteX28" fmla="*/ 8067838 w 9143999"/>
              <a:gd name="connsiteY28" fmla="*/ 4777776 h 5143500"/>
              <a:gd name="connsiteX29" fmla="*/ 8064930 w 9143999"/>
              <a:gd name="connsiteY29" fmla="*/ 4777776 h 5143500"/>
              <a:gd name="connsiteX30" fmla="*/ 8026775 w 9143999"/>
              <a:gd name="connsiteY30" fmla="*/ 4553125 h 5143500"/>
              <a:gd name="connsiteX31" fmla="*/ 8463159 w 9143999"/>
              <a:gd name="connsiteY31" fmla="*/ 4550645 h 5143500"/>
              <a:gd name="connsiteX32" fmla="*/ 8365804 w 9143999"/>
              <a:gd name="connsiteY32" fmla="*/ 4630719 h 5143500"/>
              <a:gd name="connsiteX33" fmla="*/ 8401564 w 9143999"/>
              <a:gd name="connsiteY33" fmla="*/ 4692314 h 5143500"/>
              <a:gd name="connsiteX34" fmla="*/ 8433559 w 9143999"/>
              <a:gd name="connsiteY34" fmla="*/ 4712845 h 5143500"/>
              <a:gd name="connsiteX35" fmla="*/ 8463159 w 9143999"/>
              <a:gd name="connsiteY35" fmla="*/ 4753481 h 5143500"/>
              <a:gd name="connsiteX36" fmla="*/ 8410974 w 9143999"/>
              <a:gd name="connsiteY36" fmla="*/ 4787187 h 5143500"/>
              <a:gd name="connsiteX37" fmla="*/ 8349379 w 9143999"/>
              <a:gd name="connsiteY37" fmla="*/ 4779830 h 5143500"/>
              <a:gd name="connsiteX38" fmla="*/ 8349379 w 9143999"/>
              <a:gd name="connsiteY38" fmla="*/ 4820466 h 5143500"/>
              <a:gd name="connsiteX39" fmla="*/ 8407295 w 9143999"/>
              <a:gd name="connsiteY39" fmla="*/ 4826197 h 5143500"/>
              <a:gd name="connsiteX40" fmla="*/ 8512007 w 9143999"/>
              <a:gd name="connsiteY40" fmla="*/ 4741590 h 5143500"/>
              <a:gd name="connsiteX41" fmla="*/ 8473425 w 9143999"/>
              <a:gd name="connsiteY41" fmla="*/ 4678797 h 5143500"/>
              <a:gd name="connsiteX42" fmla="*/ 8443483 w 9143999"/>
              <a:gd name="connsiteY42" fmla="*/ 4660318 h 5143500"/>
              <a:gd name="connsiteX43" fmla="*/ 8413883 w 9143999"/>
              <a:gd name="connsiteY43" fmla="*/ 4621308 h 5143500"/>
              <a:gd name="connsiteX44" fmla="*/ 8460250 w 9143999"/>
              <a:gd name="connsiteY44" fmla="*/ 4589655 h 5143500"/>
              <a:gd name="connsiteX45" fmla="*/ 8510382 w 9143999"/>
              <a:gd name="connsiteY45" fmla="*/ 4595387 h 5143500"/>
              <a:gd name="connsiteX46" fmla="*/ 8513632 w 9143999"/>
              <a:gd name="connsiteY46" fmla="*/ 4555949 h 5143500"/>
              <a:gd name="connsiteX47" fmla="*/ 8463159 w 9143999"/>
              <a:gd name="connsiteY47" fmla="*/ 4550645 h 5143500"/>
              <a:gd name="connsiteX48" fmla="*/ 8287100 w 9143999"/>
              <a:gd name="connsiteY48" fmla="*/ 4550645 h 5143500"/>
              <a:gd name="connsiteX49" fmla="*/ 8189745 w 9143999"/>
              <a:gd name="connsiteY49" fmla="*/ 4630719 h 5143500"/>
              <a:gd name="connsiteX50" fmla="*/ 8225505 w 9143999"/>
              <a:gd name="connsiteY50" fmla="*/ 4692314 h 5143500"/>
              <a:gd name="connsiteX51" fmla="*/ 8257500 w 9143999"/>
              <a:gd name="connsiteY51" fmla="*/ 4712845 h 5143500"/>
              <a:gd name="connsiteX52" fmla="*/ 8287100 w 9143999"/>
              <a:gd name="connsiteY52" fmla="*/ 4753481 h 5143500"/>
              <a:gd name="connsiteX53" fmla="*/ 8234915 w 9143999"/>
              <a:gd name="connsiteY53" fmla="*/ 4787187 h 5143500"/>
              <a:gd name="connsiteX54" fmla="*/ 8173320 w 9143999"/>
              <a:gd name="connsiteY54" fmla="*/ 4779830 h 5143500"/>
              <a:gd name="connsiteX55" fmla="*/ 8173320 w 9143999"/>
              <a:gd name="connsiteY55" fmla="*/ 4820466 h 5143500"/>
              <a:gd name="connsiteX56" fmla="*/ 8231236 w 9143999"/>
              <a:gd name="connsiteY56" fmla="*/ 4826197 h 5143500"/>
              <a:gd name="connsiteX57" fmla="*/ 8335948 w 9143999"/>
              <a:gd name="connsiteY57" fmla="*/ 4741590 h 5143500"/>
              <a:gd name="connsiteX58" fmla="*/ 8297366 w 9143999"/>
              <a:gd name="connsiteY58" fmla="*/ 4678797 h 5143500"/>
              <a:gd name="connsiteX59" fmla="*/ 8267424 w 9143999"/>
              <a:gd name="connsiteY59" fmla="*/ 4660318 h 5143500"/>
              <a:gd name="connsiteX60" fmla="*/ 8237824 w 9143999"/>
              <a:gd name="connsiteY60" fmla="*/ 4621308 h 5143500"/>
              <a:gd name="connsiteX61" fmla="*/ 8284191 w 9143999"/>
              <a:gd name="connsiteY61" fmla="*/ 4589655 h 5143500"/>
              <a:gd name="connsiteX62" fmla="*/ 8334323 w 9143999"/>
              <a:gd name="connsiteY62" fmla="*/ 4595387 h 5143500"/>
              <a:gd name="connsiteX63" fmla="*/ 8337573 w 9143999"/>
              <a:gd name="connsiteY63" fmla="*/ 4555949 h 5143500"/>
              <a:gd name="connsiteX64" fmla="*/ 8287100 w 9143999"/>
              <a:gd name="connsiteY64" fmla="*/ 4550645 h 5143500"/>
              <a:gd name="connsiteX65" fmla="*/ 0 w 9143999"/>
              <a:gd name="connsiteY65" fmla="*/ 0 h 5143500"/>
              <a:gd name="connsiteX66" fmla="*/ 4386599 w 9143999"/>
              <a:gd name="connsiteY66" fmla="*/ 0 h 5143500"/>
              <a:gd name="connsiteX67" fmla="*/ 4386599 w 9143999"/>
              <a:gd name="connsiteY67" fmla="*/ 751623 h 5143500"/>
              <a:gd name="connsiteX68" fmla="*/ 4757399 w 9143999"/>
              <a:gd name="connsiteY68" fmla="*/ 751623 h 5143500"/>
              <a:gd name="connsiteX69" fmla="*/ 4757399 w 9143999"/>
              <a:gd name="connsiteY69" fmla="*/ 0 h 5143500"/>
              <a:gd name="connsiteX70" fmla="*/ 9143999 w 9143999"/>
              <a:gd name="connsiteY70" fmla="*/ 0 h 5143500"/>
              <a:gd name="connsiteX71" fmla="*/ 9143999 w 9143999"/>
              <a:gd name="connsiteY71" fmla="*/ 5143500 h 5143500"/>
              <a:gd name="connsiteX72" fmla="*/ 0 w 9143999"/>
              <a:gd name="connsiteY72" fmla="*/ 51435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9143999" h="5143500">
                <a:moveTo>
                  <a:pt x="7967661" y="4849894"/>
                </a:moveTo>
                <a:lnTo>
                  <a:pt x="7967661" y="4878553"/>
                </a:lnTo>
                <a:lnTo>
                  <a:pt x="8735974" y="4878553"/>
                </a:lnTo>
                <a:lnTo>
                  <a:pt x="8735974" y="4849894"/>
                </a:lnTo>
                <a:close/>
                <a:moveTo>
                  <a:pt x="8603800" y="4590510"/>
                </a:moveTo>
                <a:lnTo>
                  <a:pt x="8603800" y="4590595"/>
                </a:lnTo>
                <a:lnTo>
                  <a:pt x="8625957" y="4590595"/>
                </a:lnTo>
                <a:cubicBezTo>
                  <a:pt x="8658808" y="4590595"/>
                  <a:pt x="8673180" y="4605395"/>
                  <a:pt x="8673180" y="4631231"/>
                </a:cubicBezTo>
                <a:cubicBezTo>
                  <a:pt x="8673180" y="4665707"/>
                  <a:pt x="8653846" y="4682132"/>
                  <a:pt x="8625529" y="4682132"/>
                </a:cubicBezTo>
                <a:lnTo>
                  <a:pt x="8596785" y="4682132"/>
                </a:lnTo>
                <a:close/>
                <a:moveTo>
                  <a:pt x="8559828" y="4553125"/>
                </a:moveTo>
                <a:lnTo>
                  <a:pt x="8539724" y="4822518"/>
                </a:lnTo>
                <a:lnTo>
                  <a:pt x="8586519" y="4822518"/>
                </a:lnTo>
                <a:lnTo>
                  <a:pt x="8586519" y="4822603"/>
                </a:lnTo>
                <a:lnTo>
                  <a:pt x="8594304" y="4717892"/>
                </a:lnTo>
                <a:lnTo>
                  <a:pt x="8625102" y="4717892"/>
                </a:lnTo>
                <a:lnTo>
                  <a:pt x="8648884" y="4768793"/>
                </a:lnTo>
                <a:cubicBezTo>
                  <a:pt x="8658722" y="4789753"/>
                  <a:pt x="8667363" y="4804553"/>
                  <a:pt x="8681307" y="4822603"/>
                </a:cubicBezTo>
                <a:lnTo>
                  <a:pt x="8735887" y="4822603"/>
                </a:lnTo>
                <a:cubicBezTo>
                  <a:pt x="8719120" y="4797965"/>
                  <a:pt x="8710051" y="4783165"/>
                  <a:pt x="8697732" y="4760153"/>
                </a:cubicBezTo>
                <a:lnTo>
                  <a:pt x="8669844" y="4706770"/>
                </a:lnTo>
                <a:cubicBezTo>
                  <a:pt x="8701839" y="4695221"/>
                  <a:pt x="8723226" y="4667760"/>
                  <a:pt x="8723226" y="4627895"/>
                </a:cubicBezTo>
                <a:cubicBezTo>
                  <a:pt x="8723226" y="4580244"/>
                  <a:pt x="8692856" y="4553125"/>
                  <a:pt x="8633314" y="4553125"/>
                </a:cubicBezTo>
                <a:close/>
                <a:moveTo>
                  <a:pt x="7975018" y="4553125"/>
                </a:moveTo>
                <a:lnTo>
                  <a:pt x="8027630" y="4822518"/>
                </a:lnTo>
                <a:lnTo>
                  <a:pt x="8094529" y="4822518"/>
                </a:lnTo>
                <a:lnTo>
                  <a:pt x="8189403" y="4553125"/>
                </a:lnTo>
                <a:lnTo>
                  <a:pt x="8141752" y="4553125"/>
                </a:lnTo>
                <a:lnTo>
                  <a:pt x="8067838" y="4777776"/>
                </a:lnTo>
                <a:lnTo>
                  <a:pt x="8064930" y="4777776"/>
                </a:lnTo>
                <a:lnTo>
                  <a:pt x="8026775" y="4553125"/>
                </a:lnTo>
                <a:close/>
                <a:moveTo>
                  <a:pt x="8463159" y="4550645"/>
                </a:moveTo>
                <a:cubicBezTo>
                  <a:pt x="8407723" y="4550645"/>
                  <a:pt x="8365804" y="4583923"/>
                  <a:pt x="8365804" y="4630719"/>
                </a:cubicBezTo>
                <a:cubicBezTo>
                  <a:pt x="8365804" y="4658265"/>
                  <a:pt x="8376070" y="4675888"/>
                  <a:pt x="8401564" y="4692314"/>
                </a:cubicBezTo>
                <a:lnTo>
                  <a:pt x="8433559" y="4712845"/>
                </a:lnTo>
                <a:cubicBezTo>
                  <a:pt x="8457855" y="4728415"/>
                  <a:pt x="8463159" y="4737483"/>
                  <a:pt x="8463159" y="4753481"/>
                </a:cubicBezTo>
                <a:cubicBezTo>
                  <a:pt x="8463159" y="4771617"/>
                  <a:pt x="8444680" y="4787187"/>
                  <a:pt x="8410974" y="4787187"/>
                </a:cubicBezTo>
                <a:cubicBezTo>
                  <a:pt x="8390015" y="4787187"/>
                  <a:pt x="8372819" y="4785134"/>
                  <a:pt x="8349379" y="4779830"/>
                </a:cubicBezTo>
                <a:lnTo>
                  <a:pt x="8349379" y="4820466"/>
                </a:lnTo>
                <a:cubicBezTo>
                  <a:pt x="8369483" y="4824572"/>
                  <a:pt x="8384711" y="4826197"/>
                  <a:pt x="8407295" y="4826197"/>
                </a:cubicBezTo>
                <a:cubicBezTo>
                  <a:pt x="8470088" y="4826197"/>
                  <a:pt x="8512007" y="4790866"/>
                  <a:pt x="8512007" y="4741590"/>
                </a:cubicBezTo>
                <a:cubicBezTo>
                  <a:pt x="8512007" y="4712845"/>
                  <a:pt x="8502169" y="4696420"/>
                  <a:pt x="8473425" y="4678797"/>
                </a:cubicBezTo>
                <a:lnTo>
                  <a:pt x="8443483" y="4660318"/>
                </a:lnTo>
                <a:cubicBezTo>
                  <a:pt x="8419614" y="4645518"/>
                  <a:pt x="8413883" y="4637734"/>
                  <a:pt x="8413883" y="4621308"/>
                </a:cubicBezTo>
                <a:cubicBezTo>
                  <a:pt x="8413883" y="4604883"/>
                  <a:pt x="8431078" y="4589655"/>
                  <a:pt x="8460250" y="4589655"/>
                </a:cubicBezTo>
                <a:cubicBezTo>
                  <a:pt x="8479156" y="4589655"/>
                  <a:pt x="8492759" y="4591281"/>
                  <a:pt x="8510382" y="4595387"/>
                </a:cubicBezTo>
                <a:lnTo>
                  <a:pt x="8513632" y="4555949"/>
                </a:lnTo>
                <a:cubicBezTo>
                  <a:pt x="8497635" y="4552270"/>
                  <a:pt x="8484888" y="4550645"/>
                  <a:pt x="8463159" y="4550645"/>
                </a:cubicBezTo>
                <a:close/>
                <a:moveTo>
                  <a:pt x="8287100" y="4550645"/>
                </a:moveTo>
                <a:cubicBezTo>
                  <a:pt x="8231664" y="4550645"/>
                  <a:pt x="8189745" y="4583923"/>
                  <a:pt x="8189745" y="4630719"/>
                </a:cubicBezTo>
                <a:cubicBezTo>
                  <a:pt x="8189745" y="4658265"/>
                  <a:pt x="8200011" y="4675888"/>
                  <a:pt x="8225505" y="4692314"/>
                </a:cubicBezTo>
                <a:lnTo>
                  <a:pt x="8257500" y="4712845"/>
                </a:lnTo>
                <a:cubicBezTo>
                  <a:pt x="8281796" y="4728415"/>
                  <a:pt x="8287100" y="4737483"/>
                  <a:pt x="8287100" y="4753481"/>
                </a:cubicBezTo>
                <a:cubicBezTo>
                  <a:pt x="8287100" y="4771617"/>
                  <a:pt x="8268621" y="4787187"/>
                  <a:pt x="8234915" y="4787187"/>
                </a:cubicBezTo>
                <a:cubicBezTo>
                  <a:pt x="8213956" y="4787187"/>
                  <a:pt x="8196760" y="4785134"/>
                  <a:pt x="8173320" y="4779830"/>
                </a:cubicBezTo>
                <a:lnTo>
                  <a:pt x="8173320" y="4820466"/>
                </a:lnTo>
                <a:cubicBezTo>
                  <a:pt x="8193424" y="4824572"/>
                  <a:pt x="8208652" y="4826197"/>
                  <a:pt x="8231236" y="4826197"/>
                </a:cubicBezTo>
                <a:cubicBezTo>
                  <a:pt x="8294029" y="4826197"/>
                  <a:pt x="8335948" y="4790866"/>
                  <a:pt x="8335948" y="4741590"/>
                </a:cubicBezTo>
                <a:cubicBezTo>
                  <a:pt x="8335948" y="4712845"/>
                  <a:pt x="8326110" y="4696420"/>
                  <a:pt x="8297366" y="4678797"/>
                </a:cubicBezTo>
                <a:lnTo>
                  <a:pt x="8267424" y="4660318"/>
                </a:lnTo>
                <a:cubicBezTo>
                  <a:pt x="8243555" y="4645518"/>
                  <a:pt x="8237824" y="4637734"/>
                  <a:pt x="8237824" y="4621308"/>
                </a:cubicBezTo>
                <a:cubicBezTo>
                  <a:pt x="8237824" y="4604883"/>
                  <a:pt x="8255019" y="4589655"/>
                  <a:pt x="8284191" y="4589655"/>
                </a:cubicBezTo>
                <a:cubicBezTo>
                  <a:pt x="8303097" y="4589655"/>
                  <a:pt x="8316700" y="4591281"/>
                  <a:pt x="8334323" y="4595387"/>
                </a:cubicBezTo>
                <a:lnTo>
                  <a:pt x="8337573" y="4555949"/>
                </a:lnTo>
                <a:cubicBezTo>
                  <a:pt x="8321576" y="4552270"/>
                  <a:pt x="8308829" y="4550645"/>
                  <a:pt x="8287100" y="4550645"/>
                </a:cubicBezTo>
                <a:close/>
                <a:moveTo>
                  <a:pt x="0" y="0"/>
                </a:moveTo>
                <a:lnTo>
                  <a:pt x="4386599" y="0"/>
                </a:lnTo>
                <a:lnTo>
                  <a:pt x="4386599" y="751623"/>
                </a:lnTo>
                <a:lnTo>
                  <a:pt x="4757399" y="751623"/>
                </a:lnTo>
                <a:lnTo>
                  <a:pt x="4757399" y="0"/>
                </a:lnTo>
                <a:lnTo>
                  <a:pt x="9143999" y="0"/>
                </a:lnTo>
                <a:lnTo>
                  <a:pt x="9143999" y="5143500"/>
                </a:lnTo>
                <a:lnTo>
                  <a:pt x="0" y="5143500"/>
                </a:lnTo>
                <a:close/>
              </a:path>
            </a:pathLst>
          </a:custGeom>
        </p:spPr>
        <p:txBody>
          <a:bodyPr wrap="square">
            <a:noAutofit/>
          </a:bodyPr>
          <a:lstStyle/>
          <a:p>
            <a:r>
              <a:rPr lang="nl-NL"/>
              <a:t>Klik op het pictogram als u een afbeelding wilt toevoegen</a:t>
            </a:r>
            <a:endParaRPr lang="en-NL" dirty="0"/>
          </a:p>
        </p:txBody>
      </p:sp>
    </p:spTree>
    <p:extLst>
      <p:ext uri="{BB962C8B-B14F-4D97-AF65-F5344CB8AC3E}">
        <p14:creationId xmlns:p14="http://schemas.microsoft.com/office/powerpoint/2010/main" val="108284154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Afsluiting">
    <p:spTree>
      <p:nvGrpSpPr>
        <p:cNvPr id="1" name=""/>
        <p:cNvGrpSpPr/>
        <p:nvPr/>
      </p:nvGrpSpPr>
      <p:grpSpPr>
        <a:xfrm>
          <a:off x="0" y="0"/>
          <a:ext cx="0" cy="0"/>
          <a:chOff x="0" y="0"/>
          <a:chExt cx="0" cy="0"/>
        </a:xfrm>
      </p:grpSpPr>
      <p:sp>
        <p:nvSpPr>
          <p:cNvPr id="6" name="Background">
            <a:extLst>
              <a:ext uri="{FF2B5EF4-FFF2-40B4-BE49-F238E27FC236}">
                <a16:creationId xmlns:a16="http://schemas.microsoft.com/office/drawing/2014/main" id="{B75DCB03-6C5A-3CAC-B5CA-68E474B2DF6B}"/>
              </a:ext>
            </a:extLst>
          </p:cNvPr>
          <p:cNvSpPr>
            <a:spLocks noGrp="1" noRot="1" noMove="1" noResize="1" noEditPoints="1" noAdjustHandles="1" noChangeArrowheads="1" noChangeShapeType="1"/>
          </p:cNvSpPr>
          <p:nvPr userDrawn="1"/>
        </p:nvSpPr>
        <p:spPr>
          <a:xfrm>
            <a:off x="0" y="2565900"/>
            <a:ext cx="9144000" cy="25776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7" name="Picture Placeholder 6">
            <a:extLst>
              <a:ext uri="{FF2B5EF4-FFF2-40B4-BE49-F238E27FC236}">
                <a16:creationId xmlns:a16="http://schemas.microsoft.com/office/drawing/2014/main" id="{95E4D64E-8DC6-9688-C770-60A0B87EB273}"/>
              </a:ext>
            </a:extLst>
          </p:cNvPr>
          <p:cNvSpPr>
            <a:spLocks noGrp="1"/>
          </p:cNvSpPr>
          <p:nvPr>
            <p:ph type="pic" sz="quarter" idx="12"/>
          </p:nvPr>
        </p:nvSpPr>
        <p:spPr>
          <a:xfrm>
            <a:off x="0" y="0"/>
            <a:ext cx="9144000" cy="2571750"/>
          </a:xfrm>
          <a:custGeom>
            <a:avLst/>
            <a:gdLst>
              <a:gd name="connsiteX0" fmla="*/ 0 w 9144000"/>
              <a:gd name="connsiteY0" fmla="*/ 0 h 2571750"/>
              <a:gd name="connsiteX1" fmla="*/ 4386600 w 9144000"/>
              <a:gd name="connsiteY1" fmla="*/ 0 h 2571750"/>
              <a:gd name="connsiteX2" fmla="*/ 4386600 w 9144000"/>
              <a:gd name="connsiteY2" fmla="*/ 751622 h 2571750"/>
              <a:gd name="connsiteX3" fmla="*/ 4757400 w 9144000"/>
              <a:gd name="connsiteY3" fmla="*/ 751622 h 2571750"/>
              <a:gd name="connsiteX4" fmla="*/ 4757400 w 9144000"/>
              <a:gd name="connsiteY4" fmla="*/ 0 h 2571750"/>
              <a:gd name="connsiteX5" fmla="*/ 9144000 w 9144000"/>
              <a:gd name="connsiteY5" fmla="*/ 0 h 2571750"/>
              <a:gd name="connsiteX6" fmla="*/ 9144000 w 9144000"/>
              <a:gd name="connsiteY6" fmla="*/ 2571750 h 2571750"/>
              <a:gd name="connsiteX7" fmla="*/ 0 w 9144000"/>
              <a:gd name="connsiteY7" fmla="*/ 2571750 h 2571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144000" h="2571750">
                <a:moveTo>
                  <a:pt x="0" y="0"/>
                </a:moveTo>
                <a:lnTo>
                  <a:pt x="4386600" y="0"/>
                </a:lnTo>
                <a:lnTo>
                  <a:pt x="4386600" y="751622"/>
                </a:lnTo>
                <a:lnTo>
                  <a:pt x="4757400" y="751622"/>
                </a:lnTo>
                <a:lnTo>
                  <a:pt x="4757400" y="0"/>
                </a:lnTo>
                <a:lnTo>
                  <a:pt x="9144000" y="0"/>
                </a:lnTo>
                <a:lnTo>
                  <a:pt x="9144000" y="2571750"/>
                </a:lnTo>
                <a:lnTo>
                  <a:pt x="0" y="2571750"/>
                </a:lnTo>
                <a:close/>
              </a:path>
            </a:pathLst>
          </a:custGeom>
          <a:noFill/>
        </p:spPr>
        <p:txBody>
          <a:bodyPr wrap="square">
            <a:noAutofit/>
          </a:bodyPr>
          <a:lstStyle/>
          <a:p>
            <a:r>
              <a:rPr lang="nl-NL"/>
              <a:t>Klik op het pictogram als u een afbeelding wilt toevoegen</a:t>
            </a:r>
          </a:p>
        </p:txBody>
      </p:sp>
      <p:pic>
        <p:nvPicPr>
          <p:cNvPr id="10" name="Logo">
            <a:extLst>
              <a:ext uri="{FF2B5EF4-FFF2-40B4-BE49-F238E27FC236}">
                <a16:creationId xmlns:a16="http://schemas.microsoft.com/office/drawing/2014/main" id="{CBCC72A6-3CAB-E8EA-602D-CC8D70912683}"/>
              </a:ext>
            </a:extLst>
          </p:cNvPr>
          <p:cNvPicPr>
            <a:picLocks noGrp="1" noRo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86600" y="0"/>
            <a:ext cx="370800" cy="751622"/>
          </a:xfrm>
          <a:prstGeom prst="rect">
            <a:avLst/>
          </a:prstGeom>
        </p:spPr>
      </p:pic>
      <p:sp>
        <p:nvSpPr>
          <p:cNvPr id="3" name="Date Placeholder 2">
            <a:extLst>
              <a:ext uri="{FF2B5EF4-FFF2-40B4-BE49-F238E27FC236}">
                <a16:creationId xmlns:a16="http://schemas.microsoft.com/office/drawing/2014/main" id="{E3C50ED5-B3B8-9973-E721-4EAF233101C9}"/>
              </a:ext>
            </a:extLst>
          </p:cNvPr>
          <p:cNvSpPr>
            <a:spLocks noGrp="1"/>
          </p:cNvSpPr>
          <p:nvPr>
            <p:ph type="dt" sz="half" idx="10"/>
          </p:nvPr>
        </p:nvSpPr>
        <p:spPr/>
        <p:txBody>
          <a:bodyPr/>
          <a:lstStyle>
            <a:lvl1pPr>
              <a:defRPr>
                <a:solidFill>
                  <a:schemeClr val="bg1"/>
                </a:solidFill>
              </a:defRPr>
            </a:lvl1pPr>
          </a:lstStyle>
          <a:p>
            <a:endParaRPr lang="en-NL" dirty="0"/>
          </a:p>
        </p:txBody>
      </p:sp>
      <p:sp>
        <p:nvSpPr>
          <p:cNvPr id="4" name="Footer Placeholder 3">
            <a:extLst>
              <a:ext uri="{FF2B5EF4-FFF2-40B4-BE49-F238E27FC236}">
                <a16:creationId xmlns:a16="http://schemas.microsoft.com/office/drawing/2014/main" id="{B8B89660-3B66-38A7-83F6-55678C13637E}"/>
              </a:ext>
            </a:extLst>
          </p:cNvPr>
          <p:cNvSpPr>
            <a:spLocks noGrp="1"/>
          </p:cNvSpPr>
          <p:nvPr>
            <p:ph type="ftr" sz="quarter" idx="11"/>
          </p:nvPr>
        </p:nvSpPr>
        <p:spPr>
          <a:xfrm>
            <a:off x="4757400" y="4767263"/>
            <a:ext cx="3757950" cy="274637"/>
          </a:xfrm>
        </p:spPr>
        <p:txBody>
          <a:bodyPr/>
          <a:lstStyle>
            <a:lvl1pPr algn="l">
              <a:defRPr b="1" i="0">
                <a:solidFill>
                  <a:schemeClr val="bg1"/>
                </a:solidFill>
                <a:latin typeface="RijksoverheidSansWebText Italic" panose="020B05030402020D0203" pitchFamily="34" charset="0"/>
                <a:ea typeface="RijksoverheidSansWebText Italic" panose="020B05030402020D0203" pitchFamily="34" charset="0"/>
              </a:defRPr>
            </a:lvl1pPr>
          </a:lstStyle>
          <a:p>
            <a:r>
              <a:rPr lang="nl-NL" dirty="0"/>
              <a:t>Contact: vssr.info@minjenv.nl</a:t>
            </a:r>
            <a:endParaRPr lang="en-NL" dirty="0"/>
          </a:p>
        </p:txBody>
      </p:sp>
      <p:sp>
        <p:nvSpPr>
          <p:cNvPr id="8" name="Text Placeholder 7">
            <a:extLst>
              <a:ext uri="{FF2B5EF4-FFF2-40B4-BE49-F238E27FC236}">
                <a16:creationId xmlns:a16="http://schemas.microsoft.com/office/drawing/2014/main" id="{918A05DC-DE9D-6E6A-ABC8-E96DA777786D}"/>
              </a:ext>
            </a:extLst>
          </p:cNvPr>
          <p:cNvSpPr>
            <a:spLocks noGrp="1"/>
          </p:cNvSpPr>
          <p:nvPr>
            <p:ph type="body" sz="quarter" idx="13" hasCustomPrompt="1"/>
          </p:nvPr>
        </p:nvSpPr>
        <p:spPr>
          <a:xfrm>
            <a:off x="628651" y="3773486"/>
            <a:ext cx="3757950" cy="805753"/>
          </a:xfrm>
        </p:spPr>
        <p:txBody>
          <a:bodyPr/>
          <a:lstStyle>
            <a:lvl1pPr marL="0" indent="0">
              <a:buNone/>
              <a:defRPr>
                <a:solidFill>
                  <a:schemeClr val="bg1"/>
                </a:solidFill>
                <a:latin typeface="RijksoverheidSansWebText Bold" panose="020B0803040202060203" pitchFamily="34" charset="0"/>
                <a:ea typeface="RijksoverheidSansWebText Bold" panose="020B0803040202060203" pitchFamily="34" charset="0"/>
              </a:defRPr>
            </a:lvl1pPr>
            <a:lvl2pPr marL="457200" indent="0">
              <a:buNone/>
              <a:defRPr>
                <a:solidFill>
                  <a:schemeClr val="bg1"/>
                </a:solidFill>
                <a:latin typeface="RijksoverheidSansWebText Bold" panose="020B0803040202060203" pitchFamily="34" charset="0"/>
                <a:ea typeface="RijksoverheidSansWebText Bold" panose="020B0803040202060203" pitchFamily="34" charset="0"/>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Slogan</a:t>
            </a:r>
          </a:p>
        </p:txBody>
      </p:sp>
      <p:sp>
        <p:nvSpPr>
          <p:cNvPr id="15" name="Text Placeholder 14">
            <a:extLst>
              <a:ext uri="{FF2B5EF4-FFF2-40B4-BE49-F238E27FC236}">
                <a16:creationId xmlns:a16="http://schemas.microsoft.com/office/drawing/2014/main" id="{957BE8E1-31FC-6CF2-C3B1-E52AFEDB6187}"/>
              </a:ext>
            </a:extLst>
          </p:cNvPr>
          <p:cNvSpPr>
            <a:spLocks noGrp="1"/>
          </p:cNvSpPr>
          <p:nvPr>
            <p:ph type="body" sz="quarter" idx="15" hasCustomPrompt="1"/>
          </p:nvPr>
        </p:nvSpPr>
        <p:spPr>
          <a:xfrm>
            <a:off x="4757400" y="2783520"/>
            <a:ext cx="3758400" cy="803394"/>
          </a:xfrm>
        </p:spPr>
        <p:txBody>
          <a:bodyPr/>
          <a:lstStyle>
            <a:lvl1pPr marL="0" indent="0">
              <a:buNone/>
              <a:defRPr>
                <a:solidFill>
                  <a:schemeClr val="bg1"/>
                </a:solidFill>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Dank </a:t>
            </a:r>
            <a:r>
              <a:rPr lang="en-US" dirty="0" err="1"/>
              <a:t>voor</a:t>
            </a:r>
            <a:r>
              <a:rPr lang="en-US" dirty="0"/>
              <a:t> </a:t>
            </a:r>
            <a:r>
              <a:rPr lang="en-US" dirty="0" err="1"/>
              <a:t>uw</a:t>
            </a:r>
            <a:r>
              <a:rPr lang="en-US" dirty="0"/>
              <a:t> </a:t>
            </a:r>
            <a:r>
              <a:rPr lang="en-US" dirty="0" err="1"/>
              <a:t>aandacht</a:t>
            </a:r>
            <a:br>
              <a:rPr lang="en-US" dirty="0"/>
            </a:br>
            <a:r>
              <a:rPr lang="en-US" dirty="0"/>
              <a:t>Click to edit text</a:t>
            </a:r>
          </a:p>
        </p:txBody>
      </p:sp>
      <p:sp>
        <p:nvSpPr>
          <p:cNvPr id="2" name="Title 1">
            <a:extLst>
              <a:ext uri="{FF2B5EF4-FFF2-40B4-BE49-F238E27FC236}">
                <a16:creationId xmlns:a16="http://schemas.microsoft.com/office/drawing/2014/main" id="{058372AF-2A5B-DE53-FBE7-64A9C532FF2D}"/>
              </a:ext>
            </a:extLst>
          </p:cNvPr>
          <p:cNvSpPr>
            <a:spLocks noGrp="1"/>
          </p:cNvSpPr>
          <p:nvPr>
            <p:ph type="title"/>
          </p:nvPr>
        </p:nvSpPr>
        <p:spPr>
          <a:xfrm>
            <a:off x="628650" y="2778712"/>
            <a:ext cx="3757951" cy="808202"/>
          </a:xfrm>
        </p:spPr>
        <p:txBody>
          <a:bodyPr anchor="t">
            <a:normAutofit/>
          </a:bodyPr>
          <a:lstStyle>
            <a:lvl1pPr>
              <a:defRPr sz="1800">
                <a:solidFill>
                  <a:schemeClr val="bg1"/>
                </a:solidFill>
              </a:defRPr>
            </a:lvl1pPr>
          </a:lstStyle>
          <a:p>
            <a:r>
              <a:rPr lang="nl-NL"/>
              <a:t>Klik om stijl te bewerken</a:t>
            </a:r>
            <a:endParaRPr lang="nl-NL" dirty="0"/>
          </a:p>
        </p:txBody>
      </p:sp>
    </p:spTree>
    <p:extLst>
      <p:ext uri="{BB962C8B-B14F-4D97-AF65-F5344CB8AC3E}">
        <p14:creationId xmlns:p14="http://schemas.microsoft.com/office/powerpoint/2010/main" val="1157360249"/>
      </p:ext>
    </p:extLst>
  </p:cSld>
  <p:clrMapOvr>
    <a:masterClrMapping/>
  </p:clrMapOvr>
  <p:hf sldNum="0" hdr="0"/>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Final slide">
    <p:spTree>
      <p:nvGrpSpPr>
        <p:cNvPr id="1" name=""/>
        <p:cNvGrpSpPr/>
        <p:nvPr/>
      </p:nvGrpSpPr>
      <p:grpSpPr>
        <a:xfrm>
          <a:off x="0" y="0"/>
          <a:ext cx="0" cy="0"/>
          <a:chOff x="0" y="0"/>
          <a:chExt cx="0" cy="0"/>
        </a:xfrm>
      </p:grpSpPr>
      <p:pic>
        <p:nvPicPr>
          <p:cNvPr id="16" name="Graphic 15">
            <a:extLst>
              <a:ext uri="{FF2B5EF4-FFF2-40B4-BE49-F238E27FC236}">
                <a16:creationId xmlns:a16="http://schemas.microsoft.com/office/drawing/2014/main" id="{7877B599-10F1-8675-24DA-8DDE56FE4D71}"/>
              </a:ext>
            </a:extLst>
          </p:cNvPr>
          <p:cNvPicPr>
            <a:picLocks/>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p:blipFill>
        <p:spPr>
          <a:xfrm>
            <a:off x="2" y="-4500"/>
            <a:ext cx="9143999" cy="5148000"/>
          </a:xfrm>
          <a:custGeom>
            <a:avLst/>
            <a:gdLst>
              <a:gd name="connsiteX0" fmla="*/ 4189037 w 9143999"/>
              <a:gd name="connsiteY0" fmla="*/ 2738323 h 5148000"/>
              <a:gd name="connsiteX1" fmla="*/ 4189037 w 9143999"/>
              <a:gd name="connsiteY1" fmla="*/ 2766982 h 5148000"/>
              <a:gd name="connsiteX2" fmla="*/ 4957350 w 9143999"/>
              <a:gd name="connsiteY2" fmla="*/ 2766982 h 5148000"/>
              <a:gd name="connsiteX3" fmla="*/ 4957350 w 9143999"/>
              <a:gd name="connsiteY3" fmla="*/ 2738323 h 5148000"/>
              <a:gd name="connsiteX4" fmla="*/ 4825176 w 9143999"/>
              <a:gd name="connsiteY4" fmla="*/ 2478939 h 5148000"/>
              <a:gd name="connsiteX5" fmla="*/ 4825176 w 9143999"/>
              <a:gd name="connsiteY5" fmla="*/ 2479024 h 5148000"/>
              <a:gd name="connsiteX6" fmla="*/ 4847333 w 9143999"/>
              <a:gd name="connsiteY6" fmla="*/ 2479024 h 5148000"/>
              <a:gd name="connsiteX7" fmla="*/ 4894556 w 9143999"/>
              <a:gd name="connsiteY7" fmla="*/ 2519660 h 5148000"/>
              <a:gd name="connsiteX8" fmla="*/ 4846905 w 9143999"/>
              <a:gd name="connsiteY8" fmla="*/ 2570561 h 5148000"/>
              <a:gd name="connsiteX9" fmla="*/ 4818161 w 9143999"/>
              <a:gd name="connsiteY9" fmla="*/ 2570561 h 5148000"/>
              <a:gd name="connsiteX10" fmla="*/ 4781204 w 9143999"/>
              <a:gd name="connsiteY10" fmla="*/ 2441554 h 5148000"/>
              <a:gd name="connsiteX11" fmla="*/ 4761100 w 9143999"/>
              <a:gd name="connsiteY11" fmla="*/ 2710947 h 5148000"/>
              <a:gd name="connsiteX12" fmla="*/ 4807895 w 9143999"/>
              <a:gd name="connsiteY12" fmla="*/ 2710947 h 5148000"/>
              <a:gd name="connsiteX13" fmla="*/ 4807895 w 9143999"/>
              <a:gd name="connsiteY13" fmla="*/ 2711032 h 5148000"/>
              <a:gd name="connsiteX14" fmla="*/ 4815680 w 9143999"/>
              <a:gd name="connsiteY14" fmla="*/ 2606321 h 5148000"/>
              <a:gd name="connsiteX15" fmla="*/ 4846478 w 9143999"/>
              <a:gd name="connsiteY15" fmla="*/ 2606321 h 5148000"/>
              <a:gd name="connsiteX16" fmla="*/ 4870260 w 9143999"/>
              <a:gd name="connsiteY16" fmla="*/ 2657222 h 5148000"/>
              <a:gd name="connsiteX17" fmla="*/ 4902683 w 9143999"/>
              <a:gd name="connsiteY17" fmla="*/ 2711032 h 5148000"/>
              <a:gd name="connsiteX18" fmla="*/ 4957263 w 9143999"/>
              <a:gd name="connsiteY18" fmla="*/ 2711032 h 5148000"/>
              <a:gd name="connsiteX19" fmla="*/ 4919108 w 9143999"/>
              <a:gd name="connsiteY19" fmla="*/ 2648582 h 5148000"/>
              <a:gd name="connsiteX20" fmla="*/ 4891220 w 9143999"/>
              <a:gd name="connsiteY20" fmla="*/ 2595199 h 5148000"/>
              <a:gd name="connsiteX21" fmla="*/ 4944602 w 9143999"/>
              <a:gd name="connsiteY21" fmla="*/ 2516324 h 5148000"/>
              <a:gd name="connsiteX22" fmla="*/ 4854690 w 9143999"/>
              <a:gd name="connsiteY22" fmla="*/ 2441554 h 5148000"/>
              <a:gd name="connsiteX23" fmla="*/ 4196394 w 9143999"/>
              <a:gd name="connsiteY23" fmla="*/ 2441554 h 5148000"/>
              <a:gd name="connsiteX24" fmla="*/ 4249006 w 9143999"/>
              <a:gd name="connsiteY24" fmla="*/ 2710947 h 5148000"/>
              <a:gd name="connsiteX25" fmla="*/ 4315905 w 9143999"/>
              <a:gd name="connsiteY25" fmla="*/ 2710947 h 5148000"/>
              <a:gd name="connsiteX26" fmla="*/ 4410779 w 9143999"/>
              <a:gd name="connsiteY26" fmla="*/ 2441554 h 5148000"/>
              <a:gd name="connsiteX27" fmla="*/ 4363128 w 9143999"/>
              <a:gd name="connsiteY27" fmla="*/ 2441554 h 5148000"/>
              <a:gd name="connsiteX28" fmla="*/ 4289214 w 9143999"/>
              <a:gd name="connsiteY28" fmla="*/ 2666205 h 5148000"/>
              <a:gd name="connsiteX29" fmla="*/ 4286306 w 9143999"/>
              <a:gd name="connsiteY29" fmla="*/ 2666205 h 5148000"/>
              <a:gd name="connsiteX30" fmla="*/ 4248151 w 9143999"/>
              <a:gd name="connsiteY30" fmla="*/ 2441554 h 5148000"/>
              <a:gd name="connsiteX31" fmla="*/ 4684535 w 9143999"/>
              <a:gd name="connsiteY31" fmla="*/ 2439074 h 5148000"/>
              <a:gd name="connsiteX32" fmla="*/ 4587180 w 9143999"/>
              <a:gd name="connsiteY32" fmla="*/ 2519148 h 5148000"/>
              <a:gd name="connsiteX33" fmla="*/ 4622940 w 9143999"/>
              <a:gd name="connsiteY33" fmla="*/ 2580743 h 5148000"/>
              <a:gd name="connsiteX34" fmla="*/ 4654935 w 9143999"/>
              <a:gd name="connsiteY34" fmla="*/ 2601274 h 5148000"/>
              <a:gd name="connsiteX35" fmla="*/ 4684535 w 9143999"/>
              <a:gd name="connsiteY35" fmla="*/ 2641910 h 5148000"/>
              <a:gd name="connsiteX36" fmla="*/ 4632350 w 9143999"/>
              <a:gd name="connsiteY36" fmla="*/ 2675616 h 5148000"/>
              <a:gd name="connsiteX37" fmla="*/ 4570755 w 9143999"/>
              <a:gd name="connsiteY37" fmla="*/ 2668259 h 5148000"/>
              <a:gd name="connsiteX38" fmla="*/ 4570755 w 9143999"/>
              <a:gd name="connsiteY38" fmla="*/ 2708895 h 5148000"/>
              <a:gd name="connsiteX39" fmla="*/ 4628671 w 9143999"/>
              <a:gd name="connsiteY39" fmla="*/ 2714626 h 5148000"/>
              <a:gd name="connsiteX40" fmla="*/ 4733383 w 9143999"/>
              <a:gd name="connsiteY40" fmla="*/ 2630019 h 5148000"/>
              <a:gd name="connsiteX41" fmla="*/ 4694801 w 9143999"/>
              <a:gd name="connsiteY41" fmla="*/ 2567226 h 5148000"/>
              <a:gd name="connsiteX42" fmla="*/ 4664859 w 9143999"/>
              <a:gd name="connsiteY42" fmla="*/ 2548747 h 5148000"/>
              <a:gd name="connsiteX43" fmla="*/ 4635259 w 9143999"/>
              <a:gd name="connsiteY43" fmla="*/ 2509737 h 5148000"/>
              <a:gd name="connsiteX44" fmla="*/ 4681626 w 9143999"/>
              <a:gd name="connsiteY44" fmla="*/ 2478084 h 5148000"/>
              <a:gd name="connsiteX45" fmla="*/ 4731758 w 9143999"/>
              <a:gd name="connsiteY45" fmla="*/ 2483816 h 5148000"/>
              <a:gd name="connsiteX46" fmla="*/ 4735008 w 9143999"/>
              <a:gd name="connsiteY46" fmla="*/ 2444378 h 5148000"/>
              <a:gd name="connsiteX47" fmla="*/ 4684535 w 9143999"/>
              <a:gd name="connsiteY47" fmla="*/ 2439074 h 5148000"/>
              <a:gd name="connsiteX48" fmla="*/ 4508476 w 9143999"/>
              <a:gd name="connsiteY48" fmla="*/ 2439074 h 5148000"/>
              <a:gd name="connsiteX49" fmla="*/ 4411121 w 9143999"/>
              <a:gd name="connsiteY49" fmla="*/ 2519148 h 5148000"/>
              <a:gd name="connsiteX50" fmla="*/ 4446881 w 9143999"/>
              <a:gd name="connsiteY50" fmla="*/ 2580743 h 5148000"/>
              <a:gd name="connsiteX51" fmla="*/ 4478876 w 9143999"/>
              <a:gd name="connsiteY51" fmla="*/ 2601274 h 5148000"/>
              <a:gd name="connsiteX52" fmla="*/ 4508476 w 9143999"/>
              <a:gd name="connsiteY52" fmla="*/ 2641910 h 5148000"/>
              <a:gd name="connsiteX53" fmla="*/ 4456291 w 9143999"/>
              <a:gd name="connsiteY53" fmla="*/ 2675616 h 5148000"/>
              <a:gd name="connsiteX54" fmla="*/ 4394696 w 9143999"/>
              <a:gd name="connsiteY54" fmla="*/ 2668259 h 5148000"/>
              <a:gd name="connsiteX55" fmla="*/ 4394696 w 9143999"/>
              <a:gd name="connsiteY55" fmla="*/ 2708895 h 5148000"/>
              <a:gd name="connsiteX56" fmla="*/ 4452612 w 9143999"/>
              <a:gd name="connsiteY56" fmla="*/ 2714626 h 5148000"/>
              <a:gd name="connsiteX57" fmla="*/ 4557324 w 9143999"/>
              <a:gd name="connsiteY57" fmla="*/ 2630019 h 5148000"/>
              <a:gd name="connsiteX58" fmla="*/ 4518742 w 9143999"/>
              <a:gd name="connsiteY58" fmla="*/ 2567226 h 5148000"/>
              <a:gd name="connsiteX59" fmla="*/ 4488800 w 9143999"/>
              <a:gd name="connsiteY59" fmla="*/ 2548747 h 5148000"/>
              <a:gd name="connsiteX60" fmla="*/ 4459200 w 9143999"/>
              <a:gd name="connsiteY60" fmla="*/ 2509737 h 5148000"/>
              <a:gd name="connsiteX61" fmla="*/ 4505567 w 9143999"/>
              <a:gd name="connsiteY61" fmla="*/ 2478084 h 5148000"/>
              <a:gd name="connsiteX62" fmla="*/ 4555699 w 9143999"/>
              <a:gd name="connsiteY62" fmla="*/ 2483816 h 5148000"/>
              <a:gd name="connsiteX63" fmla="*/ 4558949 w 9143999"/>
              <a:gd name="connsiteY63" fmla="*/ 2444378 h 5148000"/>
              <a:gd name="connsiteX64" fmla="*/ 4508476 w 9143999"/>
              <a:gd name="connsiteY64" fmla="*/ 2439074 h 5148000"/>
              <a:gd name="connsiteX65" fmla="*/ 0 w 9143999"/>
              <a:gd name="connsiteY65" fmla="*/ 0 h 5148000"/>
              <a:gd name="connsiteX66" fmla="*/ 9143999 w 9143999"/>
              <a:gd name="connsiteY66" fmla="*/ 0 h 5148000"/>
              <a:gd name="connsiteX67" fmla="*/ 9143999 w 9143999"/>
              <a:gd name="connsiteY67" fmla="*/ 5148000 h 5148000"/>
              <a:gd name="connsiteX68" fmla="*/ 0 w 9143999"/>
              <a:gd name="connsiteY68" fmla="*/ 5148000 h 51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9143999" h="5148000">
                <a:moveTo>
                  <a:pt x="4189037" y="2738323"/>
                </a:moveTo>
                <a:lnTo>
                  <a:pt x="4189037" y="2766982"/>
                </a:lnTo>
                <a:lnTo>
                  <a:pt x="4957350" y="2766982"/>
                </a:lnTo>
                <a:lnTo>
                  <a:pt x="4957350" y="2738323"/>
                </a:lnTo>
                <a:close/>
                <a:moveTo>
                  <a:pt x="4825176" y="2478939"/>
                </a:moveTo>
                <a:lnTo>
                  <a:pt x="4825176" y="2479024"/>
                </a:lnTo>
                <a:lnTo>
                  <a:pt x="4847333" y="2479024"/>
                </a:lnTo>
                <a:cubicBezTo>
                  <a:pt x="4880184" y="2479024"/>
                  <a:pt x="4894556" y="2493824"/>
                  <a:pt x="4894556" y="2519660"/>
                </a:cubicBezTo>
                <a:cubicBezTo>
                  <a:pt x="4894556" y="2554136"/>
                  <a:pt x="4875222" y="2570561"/>
                  <a:pt x="4846905" y="2570561"/>
                </a:cubicBezTo>
                <a:lnTo>
                  <a:pt x="4818161" y="2570561"/>
                </a:lnTo>
                <a:close/>
                <a:moveTo>
                  <a:pt x="4781204" y="2441554"/>
                </a:moveTo>
                <a:lnTo>
                  <a:pt x="4761100" y="2710947"/>
                </a:lnTo>
                <a:lnTo>
                  <a:pt x="4807895" y="2710947"/>
                </a:lnTo>
                <a:lnTo>
                  <a:pt x="4807895" y="2711032"/>
                </a:lnTo>
                <a:lnTo>
                  <a:pt x="4815680" y="2606321"/>
                </a:lnTo>
                <a:lnTo>
                  <a:pt x="4846478" y="2606321"/>
                </a:lnTo>
                <a:lnTo>
                  <a:pt x="4870260" y="2657222"/>
                </a:lnTo>
                <a:cubicBezTo>
                  <a:pt x="4880098" y="2678182"/>
                  <a:pt x="4888739" y="2692982"/>
                  <a:pt x="4902683" y="2711032"/>
                </a:cubicBezTo>
                <a:lnTo>
                  <a:pt x="4957263" y="2711032"/>
                </a:lnTo>
                <a:cubicBezTo>
                  <a:pt x="4940496" y="2686394"/>
                  <a:pt x="4931427" y="2671594"/>
                  <a:pt x="4919108" y="2648582"/>
                </a:cubicBezTo>
                <a:lnTo>
                  <a:pt x="4891220" y="2595199"/>
                </a:lnTo>
                <a:cubicBezTo>
                  <a:pt x="4923215" y="2583650"/>
                  <a:pt x="4944602" y="2556189"/>
                  <a:pt x="4944602" y="2516324"/>
                </a:cubicBezTo>
                <a:cubicBezTo>
                  <a:pt x="4944602" y="2468673"/>
                  <a:pt x="4914232" y="2441554"/>
                  <a:pt x="4854690" y="2441554"/>
                </a:cubicBezTo>
                <a:close/>
                <a:moveTo>
                  <a:pt x="4196394" y="2441554"/>
                </a:moveTo>
                <a:lnTo>
                  <a:pt x="4249006" y="2710947"/>
                </a:lnTo>
                <a:lnTo>
                  <a:pt x="4315905" y="2710947"/>
                </a:lnTo>
                <a:lnTo>
                  <a:pt x="4410779" y="2441554"/>
                </a:lnTo>
                <a:lnTo>
                  <a:pt x="4363128" y="2441554"/>
                </a:lnTo>
                <a:lnTo>
                  <a:pt x="4289214" y="2666205"/>
                </a:lnTo>
                <a:lnTo>
                  <a:pt x="4286306" y="2666205"/>
                </a:lnTo>
                <a:lnTo>
                  <a:pt x="4248151" y="2441554"/>
                </a:lnTo>
                <a:close/>
                <a:moveTo>
                  <a:pt x="4684535" y="2439074"/>
                </a:moveTo>
                <a:cubicBezTo>
                  <a:pt x="4629099" y="2439074"/>
                  <a:pt x="4587180" y="2472352"/>
                  <a:pt x="4587180" y="2519148"/>
                </a:cubicBezTo>
                <a:cubicBezTo>
                  <a:pt x="4587180" y="2546694"/>
                  <a:pt x="4597446" y="2564317"/>
                  <a:pt x="4622940" y="2580743"/>
                </a:cubicBezTo>
                <a:lnTo>
                  <a:pt x="4654935" y="2601274"/>
                </a:lnTo>
                <a:cubicBezTo>
                  <a:pt x="4679231" y="2616844"/>
                  <a:pt x="4684535" y="2625912"/>
                  <a:pt x="4684535" y="2641910"/>
                </a:cubicBezTo>
                <a:cubicBezTo>
                  <a:pt x="4684535" y="2660046"/>
                  <a:pt x="4666056" y="2675616"/>
                  <a:pt x="4632350" y="2675616"/>
                </a:cubicBezTo>
                <a:cubicBezTo>
                  <a:pt x="4611391" y="2675616"/>
                  <a:pt x="4594195" y="2673563"/>
                  <a:pt x="4570755" y="2668259"/>
                </a:cubicBezTo>
                <a:lnTo>
                  <a:pt x="4570755" y="2708895"/>
                </a:lnTo>
                <a:cubicBezTo>
                  <a:pt x="4590859" y="2713001"/>
                  <a:pt x="4606087" y="2714626"/>
                  <a:pt x="4628671" y="2714626"/>
                </a:cubicBezTo>
                <a:cubicBezTo>
                  <a:pt x="4691464" y="2714626"/>
                  <a:pt x="4733383" y="2679295"/>
                  <a:pt x="4733383" y="2630019"/>
                </a:cubicBezTo>
                <a:cubicBezTo>
                  <a:pt x="4733383" y="2601274"/>
                  <a:pt x="4723545" y="2584849"/>
                  <a:pt x="4694801" y="2567226"/>
                </a:cubicBezTo>
                <a:lnTo>
                  <a:pt x="4664859" y="2548747"/>
                </a:lnTo>
                <a:cubicBezTo>
                  <a:pt x="4640990" y="2533947"/>
                  <a:pt x="4635259" y="2526163"/>
                  <a:pt x="4635259" y="2509737"/>
                </a:cubicBezTo>
                <a:cubicBezTo>
                  <a:pt x="4635259" y="2493312"/>
                  <a:pt x="4652454" y="2478084"/>
                  <a:pt x="4681626" y="2478084"/>
                </a:cubicBezTo>
                <a:cubicBezTo>
                  <a:pt x="4700532" y="2478084"/>
                  <a:pt x="4714135" y="2479710"/>
                  <a:pt x="4731758" y="2483816"/>
                </a:cubicBezTo>
                <a:lnTo>
                  <a:pt x="4735008" y="2444378"/>
                </a:lnTo>
                <a:cubicBezTo>
                  <a:pt x="4719011" y="2440699"/>
                  <a:pt x="4706264" y="2439074"/>
                  <a:pt x="4684535" y="2439074"/>
                </a:cubicBezTo>
                <a:close/>
                <a:moveTo>
                  <a:pt x="4508476" y="2439074"/>
                </a:moveTo>
                <a:cubicBezTo>
                  <a:pt x="4453040" y="2439074"/>
                  <a:pt x="4411121" y="2472352"/>
                  <a:pt x="4411121" y="2519148"/>
                </a:cubicBezTo>
                <a:cubicBezTo>
                  <a:pt x="4411121" y="2546694"/>
                  <a:pt x="4421387" y="2564317"/>
                  <a:pt x="4446881" y="2580743"/>
                </a:cubicBezTo>
                <a:lnTo>
                  <a:pt x="4478876" y="2601274"/>
                </a:lnTo>
                <a:cubicBezTo>
                  <a:pt x="4503172" y="2616844"/>
                  <a:pt x="4508476" y="2625912"/>
                  <a:pt x="4508476" y="2641910"/>
                </a:cubicBezTo>
                <a:cubicBezTo>
                  <a:pt x="4508476" y="2660046"/>
                  <a:pt x="4489997" y="2675616"/>
                  <a:pt x="4456291" y="2675616"/>
                </a:cubicBezTo>
                <a:cubicBezTo>
                  <a:pt x="4435332" y="2675616"/>
                  <a:pt x="4418136" y="2673563"/>
                  <a:pt x="4394696" y="2668259"/>
                </a:cubicBezTo>
                <a:lnTo>
                  <a:pt x="4394696" y="2708895"/>
                </a:lnTo>
                <a:cubicBezTo>
                  <a:pt x="4414800" y="2713001"/>
                  <a:pt x="4430028" y="2714626"/>
                  <a:pt x="4452612" y="2714626"/>
                </a:cubicBezTo>
                <a:cubicBezTo>
                  <a:pt x="4515405" y="2714626"/>
                  <a:pt x="4557324" y="2679295"/>
                  <a:pt x="4557324" y="2630019"/>
                </a:cubicBezTo>
                <a:cubicBezTo>
                  <a:pt x="4557324" y="2601274"/>
                  <a:pt x="4547486" y="2584849"/>
                  <a:pt x="4518742" y="2567226"/>
                </a:cubicBezTo>
                <a:lnTo>
                  <a:pt x="4488800" y="2548747"/>
                </a:lnTo>
                <a:cubicBezTo>
                  <a:pt x="4464931" y="2533947"/>
                  <a:pt x="4459200" y="2526163"/>
                  <a:pt x="4459200" y="2509737"/>
                </a:cubicBezTo>
                <a:cubicBezTo>
                  <a:pt x="4459200" y="2493312"/>
                  <a:pt x="4476395" y="2478084"/>
                  <a:pt x="4505567" y="2478084"/>
                </a:cubicBezTo>
                <a:cubicBezTo>
                  <a:pt x="4524473" y="2478084"/>
                  <a:pt x="4538076" y="2479710"/>
                  <a:pt x="4555699" y="2483816"/>
                </a:cubicBezTo>
                <a:lnTo>
                  <a:pt x="4558949" y="2444378"/>
                </a:lnTo>
                <a:cubicBezTo>
                  <a:pt x="4542952" y="2440699"/>
                  <a:pt x="4530205" y="2439074"/>
                  <a:pt x="4508476" y="2439074"/>
                </a:cubicBezTo>
                <a:close/>
                <a:moveTo>
                  <a:pt x="0" y="0"/>
                </a:moveTo>
                <a:lnTo>
                  <a:pt x="9143999" y="0"/>
                </a:lnTo>
                <a:lnTo>
                  <a:pt x="9143999" y="5148000"/>
                </a:lnTo>
                <a:lnTo>
                  <a:pt x="0" y="5148000"/>
                </a:lnTo>
                <a:close/>
              </a:path>
            </a:pathLst>
          </a:custGeom>
        </p:spPr>
      </p:pic>
    </p:spTree>
    <p:extLst>
      <p:ext uri="{BB962C8B-B14F-4D97-AF65-F5344CB8AC3E}">
        <p14:creationId xmlns:p14="http://schemas.microsoft.com/office/powerpoint/2010/main" val="2274697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plit layout Mintgroen - links tekst / rechts foto">
    <p:spTree>
      <p:nvGrpSpPr>
        <p:cNvPr id="1" name=""/>
        <p:cNvGrpSpPr/>
        <p:nvPr/>
      </p:nvGrpSpPr>
      <p:grpSpPr>
        <a:xfrm>
          <a:off x="0" y="0"/>
          <a:ext cx="0" cy="0"/>
          <a:chOff x="0" y="0"/>
          <a:chExt cx="0" cy="0"/>
        </a:xfrm>
      </p:grpSpPr>
      <p:sp>
        <p:nvSpPr>
          <p:cNvPr id="6" name="Background">
            <a:extLst>
              <a:ext uri="{FF2B5EF4-FFF2-40B4-BE49-F238E27FC236}">
                <a16:creationId xmlns:a16="http://schemas.microsoft.com/office/drawing/2014/main" id="{003F05A2-E4A8-F5DD-0CE3-A6F42620A7FE}"/>
              </a:ext>
            </a:extLst>
          </p:cNvPr>
          <p:cNvSpPr>
            <a:spLocks noGrp="1" noRot="1" noMove="1" noResize="1" noEditPoints="1" noAdjustHandles="1" noChangeArrowheads="1" noChangeShapeType="1"/>
          </p:cNvSpPr>
          <p:nvPr userDrawn="1"/>
        </p:nvSpPr>
        <p:spPr>
          <a:xfrm>
            <a:off x="0" y="0"/>
            <a:ext cx="4572000" cy="51435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L"/>
          </a:p>
        </p:txBody>
      </p:sp>
      <p:pic>
        <p:nvPicPr>
          <p:cNvPr id="7" name="Logo">
            <a:extLst>
              <a:ext uri="{FF2B5EF4-FFF2-40B4-BE49-F238E27FC236}">
                <a16:creationId xmlns:a16="http://schemas.microsoft.com/office/drawing/2014/main" id="{038F8523-4AC7-64CC-DFBC-033ACFB80B3D}"/>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86600" y="0"/>
            <a:ext cx="370800" cy="751622"/>
          </a:xfrm>
          <a:prstGeom prst="rect">
            <a:avLst/>
          </a:prstGeom>
        </p:spPr>
      </p:pic>
      <p:sp>
        <p:nvSpPr>
          <p:cNvPr id="9" name="Text Placeholder 7">
            <a:extLst>
              <a:ext uri="{FF2B5EF4-FFF2-40B4-BE49-F238E27FC236}">
                <a16:creationId xmlns:a16="http://schemas.microsoft.com/office/drawing/2014/main" id="{4B2FE8C7-3A23-BE98-5FB6-A3847453B028}"/>
              </a:ext>
            </a:extLst>
          </p:cNvPr>
          <p:cNvSpPr>
            <a:spLocks noGrp="1"/>
          </p:cNvSpPr>
          <p:nvPr>
            <p:ph type="body" sz="quarter" idx="14"/>
          </p:nvPr>
        </p:nvSpPr>
        <p:spPr>
          <a:xfrm>
            <a:off x="485999" y="2571750"/>
            <a:ext cx="3600000" cy="2160000"/>
          </a:xfrm>
        </p:spPr>
        <p:txBody>
          <a:bodyPr>
            <a:normAutofit/>
          </a:bodyPr>
          <a:lstStyle>
            <a:lvl1pPr marL="0" indent="0">
              <a:lnSpc>
                <a:spcPct val="120000"/>
              </a:lnSpc>
              <a:spcBef>
                <a:spcPts val="0"/>
              </a:spcBef>
              <a:buNone/>
              <a:defRPr sz="1800" i="1">
                <a:solidFill>
                  <a:schemeClr val="bg1"/>
                </a:solidFill>
                <a:latin typeface="RijksoverheidSansWebText Italic" panose="020B05030402020D0203" pitchFamily="34" charset="0"/>
                <a:ea typeface="RijksoverheidSansWebText Italic" panose="020B05030402020D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noProof="0"/>
              <a:t>Click to edit Master text styles</a:t>
            </a:r>
          </a:p>
        </p:txBody>
      </p:sp>
      <p:sp>
        <p:nvSpPr>
          <p:cNvPr id="2" name="Title 1">
            <a:extLst>
              <a:ext uri="{FF2B5EF4-FFF2-40B4-BE49-F238E27FC236}">
                <a16:creationId xmlns:a16="http://schemas.microsoft.com/office/drawing/2014/main" id="{C428131E-9AAD-D9CF-729E-D56624861C1B}"/>
              </a:ext>
            </a:extLst>
          </p:cNvPr>
          <p:cNvSpPr>
            <a:spLocks noGrp="1"/>
          </p:cNvSpPr>
          <p:nvPr>
            <p:ph type="title"/>
          </p:nvPr>
        </p:nvSpPr>
        <p:spPr>
          <a:xfrm>
            <a:off x="486000" y="879116"/>
            <a:ext cx="3600000" cy="1224000"/>
          </a:xfrm>
        </p:spPr>
        <p:txBody>
          <a:bodyPr>
            <a:normAutofit/>
          </a:bodyPr>
          <a:lstStyle>
            <a:lvl1pPr>
              <a:defRPr sz="3800" b="1">
                <a:solidFill>
                  <a:schemeClr val="bg1"/>
                </a:solidFill>
                <a:effectLst/>
              </a:defRPr>
            </a:lvl1pPr>
          </a:lstStyle>
          <a:p>
            <a:r>
              <a:rPr lang="en-US" noProof="0"/>
              <a:t>Click to edit Master title style</a:t>
            </a:r>
            <a:endParaRPr lang="nl-NL" noProof="0" dirty="0"/>
          </a:p>
        </p:txBody>
      </p:sp>
      <p:sp>
        <p:nvSpPr>
          <p:cNvPr id="3" name="Footer Placeholder 4">
            <a:extLst>
              <a:ext uri="{FF2B5EF4-FFF2-40B4-BE49-F238E27FC236}">
                <a16:creationId xmlns:a16="http://schemas.microsoft.com/office/drawing/2014/main" id="{C989D9CA-85D9-4462-261C-0C3237F9AA1A}"/>
              </a:ext>
            </a:extLst>
          </p:cNvPr>
          <p:cNvSpPr>
            <a:spLocks noGrp="1"/>
          </p:cNvSpPr>
          <p:nvPr>
            <p:ph type="ftr" sz="quarter" idx="3"/>
          </p:nvPr>
        </p:nvSpPr>
        <p:spPr>
          <a:xfrm>
            <a:off x="1998000" y="4783850"/>
            <a:ext cx="2088000" cy="274637"/>
          </a:xfrm>
          <a:prstGeom prst="rect">
            <a:avLst/>
          </a:prstGeom>
        </p:spPr>
        <p:txBody>
          <a:bodyPr vert="horz" lIns="91440" tIns="45720" rIns="91440" bIns="45720" rtlCol="0" anchor="ctr"/>
          <a:lstStyle>
            <a:lvl1pPr algn="r">
              <a:defRPr sz="1200">
                <a:solidFill>
                  <a:schemeClr val="bg1"/>
                </a:solidFill>
              </a:defRPr>
            </a:lvl1pPr>
          </a:lstStyle>
          <a:p>
            <a:endParaRPr lang="en-NL" dirty="0"/>
          </a:p>
        </p:txBody>
      </p:sp>
      <p:sp>
        <p:nvSpPr>
          <p:cNvPr id="5" name="Date Placeholder 3">
            <a:extLst>
              <a:ext uri="{FF2B5EF4-FFF2-40B4-BE49-F238E27FC236}">
                <a16:creationId xmlns:a16="http://schemas.microsoft.com/office/drawing/2014/main" id="{25D9F252-8A70-AB6A-C497-0259F0B16EE0}"/>
              </a:ext>
            </a:extLst>
          </p:cNvPr>
          <p:cNvSpPr>
            <a:spLocks noGrp="1"/>
          </p:cNvSpPr>
          <p:nvPr>
            <p:ph type="dt" sz="half" idx="15"/>
          </p:nvPr>
        </p:nvSpPr>
        <p:spPr>
          <a:xfrm>
            <a:off x="486000" y="4783850"/>
            <a:ext cx="1440000" cy="274637"/>
          </a:xfrm>
        </p:spPr>
        <p:txBody>
          <a:bodyPr/>
          <a:lstStyle>
            <a:lvl1pPr algn="l">
              <a:defRPr i="0">
                <a:solidFill>
                  <a:schemeClr val="bg1"/>
                </a:solidFill>
                <a:latin typeface="RijksoverheidSansWebText Italic" panose="020B05030402020D0203" pitchFamily="34" charset="0"/>
                <a:ea typeface="RijksoverheidSansWebText Italic" panose="020B05030402020D0203" pitchFamily="34" charset="0"/>
              </a:defRPr>
            </a:lvl1pPr>
          </a:lstStyle>
          <a:p>
            <a:endParaRPr lang="nl-NL" dirty="0"/>
          </a:p>
        </p:txBody>
      </p:sp>
      <p:sp>
        <p:nvSpPr>
          <p:cNvPr id="8" name="Picture Placeholder 7">
            <a:extLst>
              <a:ext uri="{FF2B5EF4-FFF2-40B4-BE49-F238E27FC236}">
                <a16:creationId xmlns:a16="http://schemas.microsoft.com/office/drawing/2014/main" id="{B110051B-EA6C-7359-6D5B-79017B73ACBB}"/>
              </a:ext>
            </a:extLst>
          </p:cNvPr>
          <p:cNvSpPr>
            <a:spLocks noGrp="1"/>
          </p:cNvSpPr>
          <p:nvPr>
            <p:ph type="pic" sz="quarter" idx="11"/>
          </p:nvPr>
        </p:nvSpPr>
        <p:spPr>
          <a:xfrm>
            <a:off x="4572001" y="0"/>
            <a:ext cx="4572000" cy="5143500"/>
          </a:xfrm>
          <a:custGeom>
            <a:avLst/>
            <a:gdLst>
              <a:gd name="connsiteX0" fmla="*/ 185400 w 4572000"/>
              <a:gd name="connsiteY0" fmla="*/ 0 h 5143500"/>
              <a:gd name="connsiteX1" fmla="*/ 4572000 w 4572000"/>
              <a:gd name="connsiteY1" fmla="*/ 0 h 5143500"/>
              <a:gd name="connsiteX2" fmla="*/ 4572000 w 4572000"/>
              <a:gd name="connsiteY2" fmla="*/ 5143500 h 5143500"/>
              <a:gd name="connsiteX3" fmla="*/ 0 w 4572000"/>
              <a:gd name="connsiteY3" fmla="*/ 5143500 h 5143500"/>
              <a:gd name="connsiteX4" fmla="*/ 0 w 4572000"/>
              <a:gd name="connsiteY4" fmla="*/ 751622 h 5143500"/>
              <a:gd name="connsiteX5" fmla="*/ 185400 w 4572000"/>
              <a:gd name="connsiteY5" fmla="*/ 751622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72000" h="5143500">
                <a:moveTo>
                  <a:pt x="185400" y="0"/>
                </a:moveTo>
                <a:lnTo>
                  <a:pt x="4572000" y="0"/>
                </a:lnTo>
                <a:lnTo>
                  <a:pt x="4572000" y="5143500"/>
                </a:lnTo>
                <a:lnTo>
                  <a:pt x="0" y="5143500"/>
                </a:lnTo>
                <a:lnTo>
                  <a:pt x="0" y="751622"/>
                </a:lnTo>
                <a:lnTo>
                  <a:pt x="185400" y="751622"/>
                </a:lnTo>
                <a:close/>
              </a:path>
            </a:pathLst>
          </a:custGeom>
          <a:noFill/>
        </p:spPr>
        <p:txBody>
          <a:bodyPr wrap="square">
            <a:noAutofit/>
          </a:bodyPr>
          <a:lstStyle/>
          <a:p>
            <a:r>
              <a:rPr lang="en-US"/>
              <a:t>Click icon to add picture</a:t>
            </a:r>
            <a:endParaRPr lang="nl-NL"/>
          </a:p>
        </p:txBody>
      </p:sp>
    </p:spTree>
    <p:extLst>
      <p:ext uri="{BB962C8B-B14F-4D97-AF65-F5344CB8AC3E}">
        <p14:creationId xmlns:p14="http://schemas.microsoft.com/office/powerpoint/2010/main" val="1415725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plit layout Mintgroen - links foto / rechts tekst">
    <p:spTree>
      <p:nvGrpSpPr>
        <p:cNvPr id="1" name=""/>
        <p:cNvGrpSpPr/>
        <p:nvPr/>
      </p:nvGrpSpPr>
      <p:grpSpPr>
        <a:xfrm>
          <a:off x="0" y="0"/>
          <a:ext cx="0" cy="0"/>
          <a:chOff x="0" y="0"/>
          <a:chExt cx="0" cy="0"/>
        </a:xfrm>
      </p:grpSpPr>
      <p:sp>
        <p:nvSpPr>
          <p:cNvPr id="6" name="Background">
            <a:extLst>
              <a:ext uri="{FF2B5EF4-FFF2-40B4-BE49-F238E27FC236}">
                <a16:creationId xmlns:a16="http://schemas.microsoft.com/office/drawing/2014/main" id="{003F05A2-E4A8-F5DD-0CE3-A6F42620A7FE}"/>
              </a:ext>
            </a:extLst>
          </p:cNvPr>
          <p:cNvSpPr>
            <a:spLocks noGrp="1" noRot="1" noMove="1" noResize="1" noEditPoints="1" noAdjustHandles="1" noChangeArrowheads="1" noChangeShapeType="1"/>
          </p:cNvSpPr>
          <p:nvPr userDrawn="1"/>
        </p:nvSpPr>
        <p:spPr>
          <a:xfrm>
            <a:off x="4572000" y="0"/>
            <a:ext cx="4572000" cy="51435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L"/>
          </a:p>
        </p:txBody>
      </p:sp>
      <p:pic>
        <p:nvPicPr>
          <p:cNvPr id="7" name="Logo">
            <a:extLst>
              <a:ext uri="{FF2B5EF4-FFF2-40B4-BE49-F238E27FC236}">
                <a16:creationId xmlns:a16="http://schemas.microsoft.com/office/drawing/2014/main" id="{038F8523-4AC7-64CC-DFBC-033ACFB80B3D}"/>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86600" y="0"/>
            <a:ext cx="370800" cy="751622"/>
          </a:xfrm>
          <a:prstGeom prst="rect">
            <a:avLst/>
          </a:prstGeom>
        </p:spPr>
      </p:pic>
      <p:sp>
        <p:nvSpPr>
          <p:cNvPr id="9" name="Text Placeholder 7">
            <a:extLst>
              <a:ext uri="{FF2B5EF4-FFF2-40B4-BE49-F238E27FC236}">
                <a16:creationId xmlns:a16="http://schemas.microsoft.com/office/drawing/2014/main" id="{4B2FE8C7-3A23-BE98-5FB6-A3847453B028}"/>
              </a:ext>
            </a:extLst>
          </p:cNvPr>
          <p:cNvSpPr>
            <a:spLocks noGrp="1"/>
          </p:cNvSpPr>
          <p:nvPr>
            <p:ph type="body" sz="quarter" idx="14"/>
          </p:nvPr>
        </p:nvSpPr>
        <p:spPr>
          <a:xfrm>
            <a:off x="5055187" y="2553034"/>
            <a:ext cx="3600000" cy="2160000"/>
          </a:xfrm>
        </p:spPr>
        <p:txBody>
          <a:bodyPr>
            <a:normAutofit/>
          </a:bodyPr>
          <a:lstStyle>
            <a:lvl1pPr marL="0" indent="0">
              <a:lnSpc>
                <a:spcPct val="120000"/>
              </a:lnSpc>
              <a:spcBef>
                <a:spcPts val="0"/>
              </a:spcBef>
              <a:buNone/>
              <a:defRPr sz="1800" i="1">
                <a:solidFill>
                  <a:schemeClr val="bg1"/>
                </a:solidFill>
                <a:latin typeface="RijksoverheidSansWebText Italic" panose="020B05030402020D0203" pitchFamily="34" charset="0"/>
                <a:ea typeface="RijksoverheidSansWebText Italic" panose="020B05030402020D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noProof="0"/>
              <a:t>Click to edit Master text styles</a:t>
            </a:r>
          </a:p>
        </p:txBody>
      </p:sp>
      <p:sp>
        <p:nvSpPr>
          <p:cNvPr id="2" name="Title 1">
            <a:extLst>
              <a:ext uri="{FF2B5EF4-FFF2-40B4-BE49-F238E27FC236}">
                <a16:creationId xmlns:a16="http://schemas.microsoft.com/office/drawing/2014/main" id="{C428131E-9AAD-D9CF-729E-D56624861C1B}"/>
              </a:ext>
            </a:extLst>
          </p:cNvPr>
          <p:cNvSpPr>
            <a:spLocks noGrp="1"/>
          </p:cNvSpPr>
          <p:nvPr>
            <p:ph type="title"/>
          </p:nvPr>
        </p:nvSpPr>
        <p:spPr>
          <a:xfrm>
            <a:off x="5054400" y="860400"/>
            <a:ext cx="3600000" cy="1224000"/>
          </a:xfrm>
        </p:spPr>
        <p:txBody>
          <a:bodyPr>
            <a:normAutofit/>
          </a:bodyPr>
          <a:lstStyle>
            <a:lvl1pPr>
              <a:defRPr sz="3800" b="1">
                <a:solidFill>
                  <a:schemeClr val="bg1"/>
                </a:solidFill>
                <a:effectLst/>
              </a:defRPr>
            </a:lvl1pPr>
          </a:lstStyle>
          <a:p>
            <a:r>
              <a:rPr lang="en-US" noProof="0"/>
              <a:t>Click to edit Master title style</a:t>
            </a:r>
            <a:endParaRPr lang="nl-NL" noProof="0" dirty="0"/>
          </a:p>
        </p:txBody>
      </p:sp>
      <p:sp>
        <p:nvSpPr>
          <p:cNvPr id="4" name="Footer Placeholder 4">
            <a:extLst>
              <a:ext uri="{FF2B5EF4-FFF2-40B4-BE49-F238E27FC236}">
                <a16:creationId xmlns:a16="http://schemas.microsoft.com/office/drawing/2014/main" id="{756A8675-43CF-A8DE-5929-470EAEA5FADA}"/>
              </a:ext>
            </a:extLst>
          </p:cNvPr>
          <p:cNvSpPr>
            <a:spLocks noGrp="1"/>
          </p:cNvSpPr>
          <p:nvPr>
            <p:ph type="ftr" sz="quarter" idx="3"/>
          </p:nvPr>
        </p:nvSpPr>
        <p:spPr>
          <a:xfrm>
            <a:off x="6567187" y="4783850"/>
            <a:ext cx="2088000" cy="274637"/>
          </a:xfrm>
          <a:prstGeom prst="rect">
            <a:avLst/>
          </a:prstGeom>
        </p:spPr>
        <p:txBody>
          <a:bodyPr vert="horz" lIns="91440" tIns="45720" rIns="91440" bIns="45720" rtlCol="0" anchor="ctr"/>
          <a:lstStyle>
            <a:lvl1pPr algn="r">
              <a:defRPr sz="1200">
                <a:solidFill>
                  <a:schemeClr val="bg1"/>
                </a:solidFill>
              </a:defRPr>
            </a:lvl1pPr>
          </a:lstStyle>
          <a:p>
            <a:endParaRPr lang="en-NL" dirty="0"/>
          </a:p>
        </p:txBody>
      </p:sp>
      <p:sp>
        <p:nvSpPr>
          <p:cNvPr id="5" name="Date Placeholder 3">
            <a:extLst>
              <a:ext uri="{FF2B5EF4-FFF2-40B4-BE49-F238E27FC236}">
                <a16:creationId xmlns:a16="http://schemas.microsoft.com/office/drawing/2014/main" id="{71CDA075-5D2F-A2A5-A68A-09DA08E11E32}"/>
              </a:ext>
            </a:extLst>
          </p:cNvPr>
          <p:cNvSpPr>
            <a:spLocks noGrp="1"/>
          </p:cNvSpPr>
          <p:nvPr>
            <p:ph type="dt" sz="half" idx="10"/>
          </p:nvPr>
        </p:nvSpPr>
        <p:spPr>
          <a:xfrm>
            <a:off x="5055187" y="4783850"/>
            <a:ext cx="1440000" cy="274637"/>
          </a:xfrm>
        </p:spPr>
        <p:txBody>
          <a:bodyPr/>
          <a:lstStyle>
            <a:lvl1pPr algn="l">
              <a:defRPr i="0">
                <a:solidFill>
                  <a:schemeClr val="bg1"/>
                </a:solidFill>
                <a:latin typeface="RijksoverheidSansWebText Italic" panose="020B05030402020D0203" pitchFamily="34" charset="0"/>
                <a:ea typeface="RijksoverheidSansWebText Italic" panose="020B05030402020D0203" pitchFamily="34" charset="0"/>
              </a:defRPr>
            </a:lvl1pPr>
          </a:lstStyle>
          <a:p>
            <a:endParaRPr lang="nl-NL" dirty="0"/>
          </a:p>
        </p:txBody>
      </p:sp>
      <p:sp>
        <p:nvSpPr>
          <p:cNvPr id="8" name="Picture Placeholder 7">
            <a:extLst>
              <a:ext uri="{FF2B5EF4-FFF2-40B4-BE49-F238E27FC236}">
                <a16:creationId xmlns:a16="http://schemas.microsoft.com/office/drawing/2014/main" id="{758BBAC0-5554-D21A-1A47-B5F98377EB95}"/>
              </a:ext>
            </a:extLst>
          </p:cNvPr>
          <p:cNvSpPr>
            <a:spLocks noGrp="1"/>
          </p:cNvSpPr>
          <p:nvPr>
            <p:ph type="pic" sz="quarter" idx="11"/>
          </p:nvPr>
        </p:nvSpPr>
        <p:spPr>
          <a:xfrm>
            <a:off x="0" y="0"/>
            <a:ext cx="4572000" cy="5148000"/>
          </a:xfrm>
          <a:custGeom>
            <a:avLst/>
            <a:gdLst>
              <a:gd name="connsiteX0" fmla="*/ 0 w 4572000"/>
              <a:gd name="connsiteY0" fmla="*/ 0 h 5148000"/>
              <a:gd name="connsiteX1" fmla="*/ 4386600 w 4572000"/>
              <a:gd name="connsiteY1" fmla="*/ 0 h 5148000"/>
              <a:gd name="connsiteX2" fmla="*/ 4386600 w 4572000"/>
              <a:gd name="connsiteY2" fmla="*/ 751622 h 5148000"/>
              <a:gd name="connsiteX3" fmla="*/ 4572000 w 4572000"/>
              <a:gd name="connsiteY3" fmla="*/ 751622 h 5148000"/>
              <a:gd name="connsiteX4" fmla="*/ 4572000 w 4572000"/>
              <a:gd name="connsiteY4" fmla="*/ 5148000 h 5148000"/>
              <a:gd name="connsiteX5" fmla="*/ 0 w 4572000"/>
              <a:gd name="connsiteY5" fmla="*/ 5148000 h 51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72000" h="5148000">
                <a:moveTo>
                  <a:pt x="0" y="0"/>
                </a:moveTo>
                <a:lnTo>
                  <a:pt x="4386600" y="0"/>
                </a:lnTo>
                <a:lnTo>
                  <a:pt x="4386600" y="751622"/>
                </a:lnTo>
                <a:lnTo>
                  <a:pt x="4572000" y="751622"/>
                </a:lnTo>
                <a:lnTo>
                  <a:pt x="4572000" y="5148000"/>
                </a:lnTo>
                <a:lnTo>
                  <a:pt x="0" y="5148000"/>
                </a:lnTo>
                <a:close/>
              </a:path>
            </a:pathLst>
          </a:custGeom>
          <a:noFill/>
        </p:spPr>
        <p:txBody>
          <a:bodyPr wrap="square">
            <a:noAutofit/>
          </a:bodyPr>
          <a:lstStyle/>
          <a:p>
            <a:r>
              <a:rPr lang="en-US"/>
              <a:t>Click icon to add picture</a:t>
            </a:r>
            <a:endParaRPr lang="nl-NL"/>
          </a:p>
        </p:txBody>
      </p:sp>
    </p:spTree>
    <p:extLst>
      <p:ext uri="{BB962C8B-B14F-4D97-AF65-F5344CB8AC3E}">
        <p14:creationId xmlns:p14="http://schemas.microsoft.com/office/powerpoint/2010/main" val="2725048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plit layout - links foto / rechts tekst">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05661225-5DD2-4612-0816-21F32D94817F}"/>
              </a:ext>
            </a:extLst>
          </p:cNvPr>
          <p:cNvSpPr>
            <a:spLocks noGrp="1"/>
          </p:cNvSpPr>
          <p:nvPr>
            <p:ph type="pic" sz="quarter" idx="11"/>
          </p:nvPr>
        </p:nvSpPr>
        <p:spPr>
          <a:xfrm>
            <a:off x="0" y="0"/>
            <a:ext cx="4572000" cy="5148000"/>
          </a:xfrm>
          <a:custGeom>
            <a:avLst/>
            <a:gdLst>
              <a:gd name="connsiteX0" fmla="*/ 0 w 4572000"/>
              <a:gd name="connsiteY0" fmla="*/ 0 h 5148000"/>
              <a:gd name="connsiteX1" fmla="*/ 4386600 w 4572000"/>
              <a:gd name="connsiteY1" fmla="*/ 0 h 5148000"/>
              <a:gd name="connsiteX2" fmla="*/ 4386600 w 4572000"/>
              <a:gd name="connsiteY2" fmla="*/ 751622 h 5148000"/>
              <a:gd name="connsiteX3" fmla="*/ 4572000 w 4572000"/>
              <a:gd name="connsiteY3" fmla="*/ 751622 h 5148000"/>
              <a:gd name="connsiteX4" fmla="*/ 4572000 w 4572000"/>
              <a:gd name="connsiteY4" fmla="*/ 5148000 h 5148000"/>
              <a:gd name="connsiteX5" fmla="*/ 0 w 4572000"/>
              <a:gd name="connsiteY5" fmla="*/ 5148000 h 51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72000" h="5148000">
                <a:moveTo>
                  <a:pt x="0" y="0"/>
                </a:moveTo>
                <a:lnTo>
                  <a:pt x="4386600" y="0"/>
                </a:lnTo>
                <a:lnTo>
                  <a:pt x="4386600" y="751622"/>
                </a:lnTo>
                <a:lnTo>
                  <a:pt x="4572000" y="751622"/>
                </a:lnTo>
                <a:lnTo>
                  <a:pt x="4572000" y="5148000"/>
                </a:lnTo>
                <a:lnTo>
                  <a:pt x="0" y="5148000"/>
                </a:lnTo>
                <a:close/>
              </a:path>
            </a:pathLst>
          </a:custGeom>
          <a:noFill/>
        </p:spPr>
        <p:txBody>
          <a:bodyPr wrap="square">
            <a:noAutofit/>
          </a:bodyPr>
          <a:lstStyle/>
          <a:p>
            <a:r>
              <a:rPr lang="en-US"/>
              <a:t>Click icon to add picture</a:t>
            </a:r>
            <a:endParaRPr lang="nl-NL"/>
          </a:p>
        </p:txBody>
      </p:sp>
      <p:pic>
        <p:nvPicPr>
          <p:cNvPr id="7" name="Logo">
            <a:extLst>
              <a:ext uri="{FF2B5EF4-FFF2-40B4-BE49-F238E27FC236}">
                <a16:creationId xmlns:a16="http://schemas.microsoft.com/office/drawing/2014/main" id="{038F8523-4AC7-64CC-DFBC-033ACFB80B3D}"/>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386600" y="0"/>
            <a:ext cx="370800" cy="751622"/>
          </a:xfrm>
          <a:prstGeom prst="rect">
            <a:avLst/>
          </a:prstGeom>
        </p:spPr>
      </p:pic>
      <p:sp>
        <p:nvSpPr>
          <p:cNvPr id="3" name="Footer Placeholder 4">
            <a:extLst>
              <a:ext uri="{FF2B5EF4-FFF2-40B4-BE49-F238E27FC236}">
                <a16:creationId xmlns:a16="http://schemas.microsoft.com/office/drawing/2014/main" id="{C4FD1827-F253-6C53-25CC-2EC1DE28C0EE}"/>
              </a:ext>
            </a:extLst>
          </p:cNvPr>
          <p:cNvSpPr>
            <a:spLocks noGrp="1"/>
          </p:cNvSpPr>
          <p:nvPr>
            <p:ph type="ftr" sz="quarter" idx="3"/>
          </p:nvPr>
        </p:nvSpPr>
        <p:spPr>
          <a:xfrm>
            <a:off x="6567187" y="4783850"/>
            <a:ext cx="2088000" cy="274637"/>
          </a:xfrm>
          <a:prstGeom prst="rect">
            <a:avLst/>
          </a:prstGeom>
        </p:spPr>
        <p:txBody>
          <a:bodyPr vert="horz" lIns="91440" tIns="45720" rIns="91440" bIns="45720" rtlCol="0" anchor="ctr"/>
          <a:lstStyle>
            <a:lvl1pPr algn="r">
              <a:defRPr sz="1200">
                <a:solidFill>
                  <a:schemeClr val="bg1">
                    <a:lumMod val="50000"/>
                  </a:schemeClr>
                </a:solidFill>
              </a:defRPr>
            </a:lvl1pPr>
          </a:lstStyle>
          <a:p>
            <a:endParaRPr lang="en-NL" dirty="0"/>
          </a:p>
        </p:txBody>
      </p:sp>
      <p:sp>
        <p:nvSpPr>
          <p:cNvPr id="5" name="Date Placeholder 3">
            <a:extLst>
              <a:ext uri="{FF2B5EF4-FFF2-40B4-BE49-F238E27FC236}">
                <a16:creationId xmlns:a16="http://schemas.microsoft.com/office/drawing/2014/main" id="{83207954-A0D1-150D-197F-DC9687B58A64}"/>
              </a:ext>
            </a:extLst>
          </p:cNvPr>
          <p:cNvSpPr>
            <a:spLocks noGrp="1"/>
          </p:cNvSpPr>
          <p:nvPr>
            <p:ph type="dt" sz="half" idx="10"/>
          </p:nvPr>
        </p:nvSpPr>
        <p:spPr>
          <a:xfrm>
            <a:off x="5055187" y="4783850"/>
            <a:ext cx="1440000" cy="274637"/>
          </a:xfrm>
        </p:spPr>
        <p:txBody>
          <a:bodyPr/>
          <a:lstStyle>
            <a:lvl1pPr algn="l">
              <a:defRPr i="0">
                <a:solidFill>
                  <a:schemeClr val="bg1">
                    <a:lumMod val="50000"/>
                  </a:schemeClr>
                </a:solidFill>
                <a:latin typeface="RijksoverheidSansWebText Italic" panose="020B05030402020D0203" pitchFamily="34" charset="0"/>
                <a:ea typeface="RijksoverheidSansWebText Italic" panose="020B05030402020D0203" pitchFamily="34" charset="0"/>
              </a:defRPr>
            </a:lvl1pPr>
          </a:lstStyle>
          <a:p>
            <a:endParaRPr lang="nl-NL" dirty="0"/>
          </a:p>
        </p:txBody>
      </p:sp>
      <p:sp>
        <p:nvSpPr>
          <p:cNvPr id="9" name="Text Placeholder 7">
            <a:extLst>
              <a:ext uri="{FF2B5EF4-FFF2-40B4-BE49-F238E27FC236}">
                <a16:creationId xmlns:a16="http://schemas.microsoft.com/office/drawing/2014/main" id="{4B2FE8C7-3A23-BE98-5FB6-A3847453B028}"/>
              </a:ext>
            </a:extLst>
          </p:cNvPr>
          <p:cNvSpPr>
            <a:spLocks noGrp="1"/>
          </p:cNvSpPr>
          <p:nvPr>
            <p:ph type="body" sz="quarter" idx="14"/>
          </p:nvPr>
        </p:nvSpPr>
        <p:spPr>
          <a:xfrm>
            <a:off x="5055187" y="2326722"/>
            <a:ext cx="3600000" cy="2386312"/>
          </a:xfrm>
        </p:spPr>
        <p:txBody>
          <a:bodyPr>
            <a:normAutofit/>
          </a:bodyPr>
          <a:lstStyle>
            <a:lvl1pPr marL="0" indent="0">
              <a:lnSpc>
                <a:spcPct val="120000"/>
              </a:lnSpc>
              <a:spcBef>
                <a:spcPts val="0"/>
              </a:spcBef>
              <a:buNone/>
              <a:defRPr sz="1600">
                <a:solidFill>
                  <a:schemeClr val="tx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noProof="0"/>
              <a:t>Click to edit Master text styles</a:t>
            </a:r>
          </a:p>
        </p:txBody>
      </p:sp>
      <p:sp>
        <p:nvSpPr>
          <p:cNvPr id="4" name="Text Placeholder 3">
            <a:extLst>
              <a:ext uri="{FF2B5EF4-FFF2-40B4-BE49-F238E27FC236}">
                <a16:creationId xmlns:a16="http://schemas.microsoft.com/office/drawing/2014/main" id="{66A10D84-05D5-0C07-7E00-45BBA4C4F0D0}"/>
              </a:ext>
            </a:extLst>
          </p:cNvPr>
          <p:cNvSpPr>
            <a:spLocks noGrp="1"/>
          </p:cNvSpPr>
          <p:nvPr>
            <p:ph type="body" sz="quarter" idx="15"/>
          </p:nvPr>
        </p:nvSpPr>
        <p:spPr>
          <a:xfrm>
            <a:off x="5051501" y="1423878"/>
            <a:ext cx="3604065" cy="627973"/>
          </a:xfrm>
        </p:spPr>
        <p:txBody>
          <a:bodyPr>
            <a:noAutofit/>
          </a:bodyPr>
          <a:lstStyle>
            <a:lvl1pPr marL="0" indent="0">
              <a:buFontTx/>
              <a:buNone/>
              <a:defRPr sz="3000" b="1" i="1">
                <a:solidFill>
                  <a:schemeClr val="tx2"/>
                </a:solidFill>
                <a:latin typeface="+mj-lt"/>
              </a:defRPr>
            </a:lvl1pPr>
          </a:lstStyle>
          <a:p>
            <a:pPr lvl="0"/>
            <a:r>
              <a:rPr lang="en-US" noProof="0"/>
              <a:t>Click to edit Master text styles</a:t>
            </a:r>
          </a:p>
        </p:txBody>
      </p:sp>
      <p:sp>
        <p:nvSpPr>
          <p:cNvPr id="2" name="Title 1">
            <a:extLst>
              <a:ext uri="{FF2B5EF4-FFF2-40B4-BE49-F238E27FC236}">
                <a16:creationId xmlns:a16="http://schemas.microsoft.com/office/drawing/2014/main" id="{C428131E-9AAD-D9CF-729E-D56624861C1B}"/>
              </a:ext>
            </a:extLst>
          </p:cNvPr>
          <p:cNvSpPr>
            <a:spLocks noGrp="1"/>
          </p:cNvSpPr>
          <p:nvPr>
            <p:ph type="title" hasCustomPrompt="1"/>
          </p:nvPr>
        </p:nvSpPr>
        <p:spPr>
          <a:xfrm>
            <a:off x="5053343" y="521034"/>
            <a:ext cx="3601843" cy="902844"/>
          </a:xfrm>
        </p:spPr>
        <p:txBody>
          <a:bodyPr anchor="b">
            <a:normAutofit/>
          </a:bodyPr>
          <a:lstStyle>
            <a:lvl1pPr>
              <a:defRPr sz="3000" b="0" i="1">
                <a:solidFill>
                  <a:schemeClr val="accent1"/>
                </a:solidFill>
                <a:latin typeface="RijksoverheidSansHeadingTT" panose="020B0503040202060203" pitchFamily="34" charset="0"/>
              </a:defRPr>
            </a:lvl1pPr>
          </a:lstStyle>
          <a:p>
            <a:r>
              <a:rPr lang="nl-NL" noProof="0"/>
              <a:t>Click </a:t>
            </a:r>
            <a:r>
              <a:rPr lang="nl-NL" noProof="0" dirty="0" err="1"/>
              <a:t>to</a:t>
            </a:r>
            <a:r>
              <a:rPr lang="nl-NL" noProof="0" dirty="0"/>
              <a:t> </a:t>
            </a:r>
            <a:r>
              <a:rPr lang="nl-NL" noProof="0" dirty="0" err="1"/>
              <a:t>edit</a:t>
            </a:r>
            <a:r>
              <a:rPr lang="nl-NL" noProof="0" dirty="0"/>
              <a:t> Master </a:t>
            </a:r>
            <a:r>
              <a:rPr lang="nl-NL" noProof="0" dirty="0" err="1"/>
              <a:t>title</a:t>
            </a:r>
            <a:r>
              <a:rPr lang="nl-NL" noProof="0" dirty="0"/>
              <a:t> </a:t>
            </a:r>
            <a:r>
              <a:rPr lang="nl-NL" noProof="0" dirty="0" err="1"/>
              <a:t>style</a:t>
            </a:r>
            <a:r>
              <a:rPr lang="nl-NL" noProof="0" dirty="0"/>
              <a:t> </a:t>
            </a:r>
          </a:p>
        </p:txBody>
      </p:sp>
    </p:spTree>
    <p:extLst>
      <p:ext uri="{BB962C8B-B14F-4D97-AF65-F5344CB8AC3E}">
        <p14:creationId xmlns:p14="http://schemas.microsoft.com/office/powerpoint/2010/main" val="725660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27.xml"/><Relationship Id="rId18" Type="http://schemas.openxmlformats.org/officeDocument/2006/relationships/slideLayout" Target="../slideLayouts/slideLayout32.xml"/><Relationship Id="rId26" Type="http://schemas.openxmlformats.org/officeDocument/2006/relationships/slideLayout" Target="../slideLayouts/slideLayout40.xml"/><Relationship Id="rId21" Type="http://schemas.openxmlformats.org/officeDocument/2006/relationships/slideLayout" Target="../slideLayouts/slideLayout35.xml"/><Relationship Id="rId34" Type="http://schemas.openxmlformats.org/officeDocument/2006/relationships/slideLayout" Target="../slideLayouts/slideLayout48.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slideLayout" Target="../slideLayouts/slideLayout31.xml"/><Relationship Id="rId25" Type="http://schemas.openxmlformats.org/officeDocument/2006/relationships/slideLayout" Target="../slideLayouts/slideLayout39.xml"/><Relationship Id="rId33" Type="http://schemas.openxmlformats.org/officeDocument/2006/relationships/slideLayout" Target="../slideLayouts/slideLayout47.xml"/><Relationship Id="rId38" Type="http://schemas.openxmlformats.org/officeDocument/2006/relationships/image" Target="../media/image13.png"/><Relationship Id="rId2" Type="http://schemas.openxmlformats.org/officeDocument/2006/relationships/slideLayout" Target="../slideLayouts/slideLayout16.xml"/><Relationship Id="rId16" Type="http://schemas.openxmlformats.org/officeDocument/2006/relationships/slideLayout" Target="../slideLayouts/slideLayout30.xml"/><Relationship Id="rId20" Type="http://schemas.openxmlformats.org/officeDocument/2006/relationships/slideLayout" Target="../slideLayouts/slideLayout34.xml"/><Relationship Id="rId29" Type="http://schemas.openxmlformats.org/officeDocument/2006/relationships/slideLayout" Target="../slideLayouts/slideLayout43.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24" Type="http://schemas.openxmlformats.org/officeDocument/2006/relationships/slideLayout" Target="../slideLayouts/slideLayout38.xml"/><Relationship Id="rId32" Type="http://schemas.openxmlformats.org/officeDocument/2006/relationships/slideLayout" Target="../slideLayouts/slideLayout46.xml"/><Relationship Id="rId37" Type="http://schemas.openxmlformats.org/officeDocument/2006/relationships/theme" Target="../theme/theme2.xml"/><Relationship Id="rId5" Type="http://schemas.openxmlformats.org/officeDocument/2006/relationships/slideLayout" Target="../slideLayouts/slideLayout19.xml"/><Relationship Id="rId15" Type="http://schemas.openxmlformats.org/officeDocument/2006/relationships/slideLayout" Target="../slideLayouts/slideLayout29.xml"/><Relationship Id="rId23" Type="http://schemas.openxmlformats.org/officeDocument/2006/relationships/slideLayout" Target="../slideLayouts/slideLayout37.xml"/><Relationship Id="rId28" Type="http://schemas.openxmlformats.org/officeDocument/2006/relationships/slideLayout" Target="../slideLayouts/slideLayout42.xml"/><Relationship Id="rId36" Type="http://schemas.openxmlformats.org/officeDocument/2006/relationships/slideLayout" Target="../slideLayouts/slideLayout50.xml"/><Relationship Id="rId10" Type="http://schemas.openxmlformats.org/officeDocument/2006/relationships/slideLayout" Target="../slideLayouts/slideLayout24.xml"/><Relationship Id="rId19" Type="http://schemas.openxmlformats.org/officeDocument/2006/relationships/slideLayout" Target="../slideLayouts/slideLayout33.xml"/><Relationship Id="rId31" Type="http://schemas.openxmlformats.org/officeDocument/2006/relationships/slideLayout" Target="../slideLayouts/slideLayout45.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 Id="rId22" Type="http://schemas.openxmlformats.org/officeDocument/2006/relationships/slideLayout" Target="../slideLayouts/slideLayout36.xml"/><Relationship Id="rId27" Type="http://schemas.openxmlformats.org/officeDocument/2006/relationships/slideLayout" Target="../slideLayouts/slideLayout41.xml"/><Relationship Id="rId30" Type="http://schemas.openxmlformats.org/officeDocument/2006/relationships/slideLayout" Target="../slideLayouts/slideLayout44.xml"/><Relationship Id="rId35" Type="http://schemas.openxmlformats.org/officeDocument/2006/relationships/slideLayout" Target="../slideLayouts/slideLayout49.xml"/><Relationship Id="rId8" Type="http://schemas.openxmlformats.org/officeDocument/2006/relationships/slideLayout" Target="../slideLayouts/slideLayout22.xml"/><Relationship Id="rId3" Type="http://schemas.openxmlformats.org/officeDocument/2006/relationships/slideLayout" Target="../slideLayouts/slideLayout1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58.xml"/><Relationship Id="rId13" Type="http://schemas.openxmlformats.org/officeDocument/2006/relationships/slideLayout" Target="../slideLayouts/slideLayout63.xml"/><Relationship Id="rId3" Type="http://schemas.openxmlformats.org/officeDocument/2006/relationships/slideLayout" Target="../slideLayouts/slideLayout53.xml"/><Relationship Id="rId7" Type="http://schemas.openxmlformats.org/officeDocument/2006/relationships/slideLayout" Target="../slideLayouts/slideLayout57.xml"/><Relationship Id="rId12" Type="http://schemas.openxmlformats.org/officeDocument/2006/relationships/slideLayout" Target="../slideLayouts/slideLayout62.xml"/><Relationship Id="rId2" Type="http://schemas.openxmlformats.org/officeDocument/2006/relationships/slideLayout" Target="../slideLayouts/slideLayout52.xml"/><Relationship Id="rId1" Type="http://schemas.openxmlformats.org/officeDocument/2006/relationships/slideLayout" Target="../slideLayouts/slideLayout51.xml"/><Relationship Id="rId6" Type="http://schemas.openxmlformats.org/officeDocument/2006/relationships/slideLayout" Target="../slideLayouts/slideLayout56.xml"/><Relationship Id="rId11" Type="http://schemas.openxmlformats.org/officeDocument/2006/relationships/slideLayout" Target="../slideLayouts/slideLayout61.xml"/><Relationship Id="rId5" Type="http://schemas.openxmlformats.org/officeDocument/2006/relationships/slideLayout" Target="../slideLayouts/slideLayout55.xml"/><Relationship Id="rId15" Type="http://schemas.openxmlformats.org/officeDocument/2006/relationships/theme" Target="../theme/theme3.xml"/><Relationship Id="rId10" Type="http://schemas.openxmlformats.org/officeDocument/2006/relationships/slideLayout" Target="../slideLayouts/slideLayout60.xml"/><Relationship Id="rId4" Type="http://schemas.openxmlformats.org/officeDocument/2006/relationships/slideLayout" Target="../slideLayouts/slideLayout54.xml"/><Relationship Id="rId9" Type="http://schemas.openxmlformats.org/officeDocument/2006/relationships/slideLayout" Target="../slideLayouts/slideLayout59.xml"/><Relationship Id="rId14"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E36401C-B25D-B9E1-0F1A-8E88D61F9DC6}"/>
              </a:ext>
            </a:extLst>
          </p:cNvPr>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en-US" noProof="0"/>
              <a:t>Click to edit Master title style</a:t>
            </a:r>
            <a:endParaRPr lang="nl-NL" noProof="0" dirty="0"/>
          </a:p>
        </p:txBody>
      </p:sp>
      <p:sp>
        <p:nvSpPr>
          <p:cNvPr id="3" name="Text Placeholder 2">
            <a:extLst>
              <a:ext uri="{FF2B5EF4-FFF2-40B4-BE49-F238E27FC236}">
                <a16:creationId xmlns:a16="http://schemas.microsoft.com/office/drawing/2014/main" id="{BF4BBAA8-E3A8-5911-1DE0-6C630D15D89C}"/>
              </a:ext>
            </a:extLst>
          </p:cNvPr>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nl-NL" noProof="0" dirty="0"/>
              <a:t>Click </a:t>
            </a:r>
            <a:r>
              <a:rPr lang="nl-NL" noProof="0" dirty="0" err="1"/>
              <a:t>to</a:t>
            </a:r>
            <a:r>
              <a:rPr lang="nl-NL" noProof="0" dirty="0"/>
              <a:t> </a:t>
            </a:r>
            <a:r>
              <a:rPr lang="nl-NL" noProof="0" dirty="0" err="1"/>
              <a:t>edit</a:t>
            </a:r>
            <a:r>
              <a:rPr lang="nl-NL" noProof="0" dirty="0"/>
              <a:t> Master </a:t>
            </a:r>
            <a:r>
              <a:rPr lang="nl-NL" noProof="0" dirty="0" err="1"/>
              <a:t>text</a:t>
            </a:r>
            <a:r>
              <a:rPr lang="nl-NL" noProof="0" dirty="0"/>
              <a:t> </a:t>
            </a:r>
            <a:r>
              <a:rPr lang="nl-NL" noProof="0" dirty="0" err="1"/>
              <a:t>styles</a:t>
            </a:r>
            <a:endParaRPr lang="nl-NL" noProof="0" dirty="0"/>
          </a:p>
          <a:p>
            <a:pPr lvl="1"/>
            <a:r>
              <a:rPr lang="nl-NL" noProof="0" dirty="0"/>
              <a:t>Second level</a:t>
            </a:r>
          </a:p>
          <a:p>
            <a:pPr lvl="2"/>
            <a:r>
              <a:rPr lang="nl-NL" noProof="0" dirty="0" err="1"/>
              <a:t>Third</a:t>
            </a:r>
            <a:r>
              <a:rPr lang="nl-NL" noProof="0" dirty="0"/>
              <a:t> level</a:t>
            </a:r>
          </a:p>
          <a:p>
            <a:pPr lvl="3"/>
            <a:r>
              <a:rPr lang="nl-NL" noProof="0" dirty="0" err="1"/>
              <a:t>Fourth</a:t>
            </a:r>
            <a:r>
              <a:rPr lang="nl-NL" noProof="0" dirty="0"/>
              <a:t> level</a:t>
            </a:r>
          </a:p>
        </p:txBody>
      </p:sp>
      <p:sp>
        <p:nvSpPr>
          <p:cNvPr id="4" name="Date Placeholder 3">
            <a:extLst>
              <a:ext uri="{FF2B5EF4-FFF2-40B4-BE49-F238E27FC236}">
                <a16:creationId xmlns:a16="http://schemas.microsoft.com/office/drawing/2014/main" id="{0B6E83B2-8DC9-7752-E0AF-097F729E598F}"/>
              </a:ext>
            </a:extLst>
          </p:cNvPr>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NL" dirty="0"/>
          </a:p>
        </p:txBody>
      </p:sp>
      <p:sp>
        <p:nvSpPr>
          <p:cNvPr id="5" name="Footer Placeholder 4">
            <a:extLst>
              <a:ext uri="{FF2B5EF4-FFF2-40B4-BE49-F238E27FC236}">
                <a16:creationId xmlns:a16="http://schemas.microsoft.com/office/drawing/2014/main" id="{5875057F-220D-290E-6408-7E3E7403D21E}"/>
              </a:ext>
            </a:extLst>
          </p:cNvPr>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L" dirty="0"/>
          </a:p>
        </p:txBody>
      </p:sp>
      <p:sp>
        <p:nvSpPr>
          <p:cNvPr id="6" name="Slide Number Placeholder 5">
            <a:extLst>
              <a:ext uri="{FF2B5EF4-FFF2-40B4-BE49-F238E27FC236}">
                <a16:creationId xmlns:a16="http://schemas.microsoft.com/office/drawing/2014/main" id="{EB52C2D8-C244-CD37-1F8B-CBE41D72AA71}"/>
              </a:ext>
            </a:extLst>
          </p:cNvPr>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23B8130B-9157-0248-8A23-276AD316374B}" type="slidenum">
              <a:rPr lang="en-NL" smtClean="0"/>
              <a:t>‹nr.›</a:t>
            </a:fld>
            <a:endParaRPr lang="en-NL"/>
          </a:p>
        </p:txBody>
      </p:sp>
    </p:spTree>
    <p:extLst>
      <p:ext uri="{BB962C8B-B14F-4D97-AF65-F5344CB8AC3E}">
        <p14:creationId xmlns:p14="http://schemas.microsoft.com/office/powerpoint/2010/main" val="2741528318"/>
      </p:ext>
    </p:extLst>
  </p:cSld>
  <p:clrMap bg1="lt1" tx1="dk1" bg2="lt2" tx2="dk2" accent1="accent1" accent2="accent2" accent3="accent3" accent4="accent4" accent5="accent5" accent6="accent6" hlink="hlink" folHlink="folHlink"/>
  <p:sldLayoutIdLst>
    <p:sldLayoutId id="2147483659" r:id="rId1"/>
    <p:sldLayoutId id="2147483670" r:id="rId2"/>
    <p:sldLayoutId id="2147483672" r:id="rId3"/>
    <p:sldLayoutId id="2147483673" r:id="rId4"/>
    <p:sldLayoutId id="2147483674" r:id="rId5"/>
    <p:sldLayoutId id="2147483675" r:id="rId6"/>
    <p:sldLayoutId id="2147483681" r:id="rId7"/>
    <p:sldLayoutId id="2147483676" r:id="rId8"/>
    <p:sldLayoutId id="2147483677" r:id="rId9"/>
    <p:sldLayoutId id="2147483678" r:id="rId10"/>
    <p:sldLayoutId id="2147483685" r:id="rId11"/>
    <p:sldLayoutId id="2147483680" r:id="rId12"/>
    <p:sldLayoutId id="2147483688" r:id="rId13"/>
    <p:sldLayoutId id="2147483679" r:id="rId14"/>
  </p:sldLayoutIdLst>
  <p:hf sldNum="0"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76251" y="789385"/>
            <a:ext cx="8192692" cy="711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18" tIns="46809" rIns="90018" bIns="46809" numCol="1" anchor="b" anchorCtr="0" compatLnSpc="1">
            <a:prstTxWarp prst="textNoShape">
              <a:avLst/>
            </a:prstTxWarp>
            <a:normAutofit/>
          </a:bodyPr>
          <a:lstStyle/>
          <a:p>
            <a:pPr lvl="0"/>
            <a:endParaRPr lang="nl-NL" altLang="nl-NL" dirty="0"/>
          </a:p>
        </p:txBody>
      </p:sp>
      <p:sp>
        <p:nvSpPr>
          <p:cNvPr id="6" name="Tijdelijke aanduiding voor tekst 5"/>
          <p:cNvSpPr>
            <a:spLocks noGrp="1"/>
          </p:cNvSpPr>
          <p:nvPr>
            <p:ph type="body" idx="1"/>
          </p:nvPr>
        </p:nvSpPr>
        <p:spPr>
          <a:xfrm>
            <a:off x="476250" y="1717114"/>
            <a:ext cx="8192692" cy="2948945"/>
          </a:xfrm>
          <a:prstGeom prst="rect">
            <a:avLst/>
          </a:prstGeom>
        </p:spPr>
        <p:txBody>
          <a:bodyPr vert="horz" lIns="91440" tIns="45720" rIns="91440" bIns="45720" rtlCol="0">
            <a:normAutofit/>
          </a:body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a:p>
            <a:pPr lvl="5"/>
            <a:r>
              <a:rPr lang="nl-NL" sz="1050" dirty="0"/>
              <a:t>Zesde niveau</a:t>
            </a:r>
          </a:p>
          <a:p>
            <a:pPr lvl="6"/>
            <a:r>
              <a:rPr lang="nl-NL" dirty="0"/>
              <a:t>Zevende niveau</a:t>
            </a:r>
          </a:p>
          <a:p>
            <a:pPr lvl="7"/>
            <a:r>
              <a:rPr lang="nl-NL" dirty="0"/>
              <a:t>Achtste niveau</a:t>
            </a:r>
          </a:p>
          <a:p>
            <a:pPr lvl="8"/>
            <a:r>
              <a:rPr lang="nl-NL" dirty="0"/>
              <a:t>Negende niveau</a:t>
            </a:r>
          </a:p>
          <a:p>
            <a:pPr lvl="8"/>
            <a:endParaRPr lang="nl-NL" dirty="0"/>
          </a:p>
        </p:txBody>
      </p:sp>
      <p:sp>
        <p:nvSpPr>
          <p:cNvPr id="5" name="Tijdelijke aanduiding voor datum 4"/>
          <p:cNvSpPr>
            <a:spLocks noGrp="1"/>
          </p:cNvSpPr>
          <p:nvPr>
            <p:ph type="dt" sz="half" idx="2"/>
          </p:nvPr>
        </p:nvSpPr>
        <p:spPr>
          <a:xfrm>
            <a:off x="476250" y="4907616"/>
            <a:ext cx="3752850" cy="198204"/>
          </a:xfrm>
          <a:prstGeom prst="rect">
            <a:avLst/>
          </a:prstGeom>
        </p:spPr>
        <p:txBody>
          <a:bodyPr vert="horz" lIns="91440" tIns="0" rIns="91440" bIns="45720" rtlCol="0" anchor="t"/>
          <a:lstStyle>
            <a:lvl1pPr algn="l">
              <a:defRPr sz="788">
                <a:solidFill>
                  <a:schemeClr val="tx1"/>
                </a:solidFill>
                <a:latin typeface="+mn-lt"/>
              </a:defRPr>
            </a:lvl1pPr>
          </a:lstStyle>
          <a:p>
            <a:endParaRPr lang="nl-NL" dirty="0"/>
          </a:p>
        </p:txBody>
      </p:sp>
      <p:sp>
        <p:nvSpPr>
          <p:cNvPr id="8" name="Tijdelijke aanduiding voor voettekst 7"/>
          <p:cNvSpPr>
            <a:spLocks noGrp="1"/>
          </p:cNvSpPr>
          <p:nvPr>
            <p:ph type="ftr" sz="quarter" idx="3"/>
          </p:nvPr>
        </p:nvSpPr>
        <p:spPr>
          <a:xfrm>
            <a:off x="476250" y="4666060"/>
            <a:ext cx="3752850" cy="241556"/>
          </a:xfrm>
          <a:prstGeom prst="rect">
            <a:avLst/>
          </a:prstGeom>
        </p:spPr>
        <p:txBody>
          <a:bodyPr vert="horz" lIns="91440" tIns="45720" rIns="91440" bIns="45720" rtlCol="0" anchor="b"/>
          <a:lstStyle>
            <a:lvl1pPr algn="l">
              <a:defRPr sz="788">
                <a:solidFill>
                  <a:schemeClr val="tx1"/>
                </a:solidFill>
                <a:latin typeface="+mn-lt"/>
              </a:defRPr>
            </a:lvl1pPr>
          </a:lstStyle>
          <a:p>
            <a:endParaRPr lang="nl-NL" dirty="0"/>
          </a:p>
        </p:txBody>
      </p:sp>
      <p:sp>
        <p:nvSpPr>
          <p:cNvPr id="9" name="Tijdelijke aanduiding voor dianummer 8"/>
          <p:cNvSpPr>
            <a:spLocks noGrp="1"/>
          </p:cNvSpPr>
          <p:nvPr>
            <p:ph type="sldNum" sz="quarter" idx="4"/>
          </p:nvPr>
        </p:nvSpPr>
        <p:spPr>
          <a:xfrm>
            <a:off x="4914899" y="4666060"/>
            <a:ext cx="3754042" cy="241556"/>
          </a:xfrm>
          <a:prstGeom prst="rect">
            <a:avLst/>
          </a:prstGeom>
        </p:spPr>
        <p:txBody>
          <a:bodyPr vert="horz" lIns="91440" tIns="45720" rIns="0" bIns="45720" rtlCol="0" anchor="b"/>
          <a:lstStyle>
            <a:lvl1pPr algn="r">
              <a:defRPr sz="788">
                <a:solidFill>
                  <a:schemeClr val="tx1"/>
                </a:solidFill>
                <a:latin typeface="+mn-lt"/>
              </a:defRPr>
            </a:lvl1pPr>
          </a:lstStyle>
          <a:p>
            <a:fld id="{0C893183-5A27-4493-8273-E869AD900CD4}" type="slidenum">
              <a:rPr lang="nl-NL" smtClean="0"/>
              <a:pPr/>
              <a:t>‹nr.›</a:t>
            </a:fld>
            <a:endParaRPr lang="nl-NL" dirty="0"/>
          </a:p>
        </p:txBody>
      </p:sp>
      <p:pic>
        <p:nvPicPr>
          <p:cNvPr id="2" name="minjus_header"/>
          <p:cNvPicPr>
            <a:picLocks noChangeAspect="1"/>
          </p:cNvPicPr>
          <p:nvPr userDrawn="1"/>
        </p:nvPicPr>
        <p:blipFill>
          <a:blip r:embed="rId38" cstate="print">
            <a:extLst>
              <a:ext uri="{28A0092B-C50C-407E-A947-70E740481C1C}">
                <a14:useLocalDpi xmlns:a14="http://schemas.microsoft.com/office/drawing/2010/main" val="0"/>
              </a:ext>
            </a:extLst>
          </a:blip>
          <a:stretch>
            <a:fillRect/>
          </a:stretch>
        </p:blipFill>
        <p:spPr>
          <a:xfrm>
            <a:off x="0" y="0"/>
            <a:ext cx="9144000" cy="1337310"/>
          </a:xfrm>
          <a:prstGeom prst="rect">
            <a:avLst/>
          </a:prstGeom>
        </p:spPr>
      </p:pic>
    </p:spTree>
    <p:extLst>
      <p:ext uri="{BB962C8B-B14F-4D97-AF65-F5344CB8AC3E}">
        <p14:creationId xmlns:p14="http://schemas.microsoft.com/office/powerpoint/2010/main" val="311192867"/>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 id="2147483706" r:id="rId17"/>
    <p:sldLayoutId id="2147483707" r:id="rId18"/>
    <p:sldLayoutId id="2147483708" r:id="rId19"/>
    <p:sldLayoutId id="2147483709" r:id="rId20"/>
    <p:sldLayoutId id="2147483710" r:id="rId21"/>
    <p:sldLayoutId id="2147483711" r:id="rId22"/>
    <p:sldLayoutId id="2147483712" r:id="rId23"/>
    <p:sldLayoutId id="2147483713" r:id="rId24"/>
    <p:sldLayoutId id="2147483714" r:id="rId25"/>
    <p:sldLayoutId id="2147483715" r:id="rId26"/>
    <p:sldLayoutId id="2147483716" r:id="rId27"/>
    <p:sldLayoutId id="2147483717" r:id="rId28"/>
    <p:sldLayoutId id="2147483718" r:id="rId29"/>
    <p:sldLayoutId id="2147483719" r:id="rId30"/>
    <p:sldLayoutId id="2147483720" r:id="rId31"/>
    <p:sldLayoutId id="2147483721" r:id="rId32"/>
    <p:sldLayoutId id="2147483722" r:id="rId33"/>
    <p:sldLayoutId id="2147483723" r:id="rId34"/>
    <p:sldLayoutId id="2147483725" r:id="rId35"/>
    <p:sldLayoutId id="2147483726" r:id="rId36"/>
  </p:sldLayoutIdLst>
  <p:hf sldNum="0" hdr="0" ftr="0"/>
  <p:txStyles>
    <p:titleStyle>
      <a:lvl1pPr algn="l" rtl="0" fontAlgn="base">
        <a:lnSpc>
          <a:spcPct val="90000"/>
        </a:lnSpc>
        <a:spcBef>
          <a:spcPct val="0"/>
        </a:spcBef>
        <a:spcAft>
          <a:spcPct val="0"/>
        </a:spcAft>
        <a:defRPr sz="2700">
          <a:solidFill>
            <a:schemeClr val="tx2"/>
          </a:solidFill>
          <a:latin typeface="+mj-lt"/>
          <a:ea typeface="+mj-ea"/>
          <a:cs typeface="+mj-cs"/>
        </a:defRPr>
      </a:lvl1pPr>
      <a:lvl2pPr algn="l" rtl="0" fontAlgn="base">
        <a:spcBef>
          <a:spcPct val="0"/>
        </a:spcBef>
        <a:spcAft>
          <a:spcPct val="0"/>
        </a:spcAft>
        <a:defRPr sz="1950">
          <a:solidFill>
            <a:schemeClr val="tx2"/>
          </a:solidFill>
          <a:latin typeface="Verdana" pitchFamily="34" charset="0"/>
        </a:defRPr>
      </a:lvl2pPr>
      <a:lvl3pPr algn="l" rtl="0" fontAlgn="base">
        <a:spcBef>
          <a:spcPct val="0"/>
        </a:spcBef>
        <a:spcAft>
          <a:spcPct val="0"/>
        </a:spcAft>
        <a:defRPr sz="1950">
          <a:solidFill>
            <a:schemeClr val="tx2"/>
          </a:solidFill>
          <a:latin typeface="Verdana" pitchFamily="34" charset="0"/>
        </a:defRPr>
      </a:lvl3pPr>
      <a:lvl4pPr algn="l" rtl="0" fontAlgn="base">
        <a:spcBef>
          <a:spcPct val="0"/>
        </a:spcBef>
        <a:spcAft>
          <a:spcPct val="0"/>
        </a:spcAft>
        <a:defRPr sz="1950">
          <a:solidFill>
            <a:schemeClr val="tx2"/>
          </a:solidFill>
          <a:latin typeface="Verdana" pitchFamily="34" charset="0"/>
        </a:defRPr>
      </a:lvl4pPr>
      <a:lvl5pPr algn="l" rtl="0" fontAlgn="base">
        <a:spcBef>
          <a:spcPct val="0"/>
        </a:spcBef>
        <a:spcAft>
          <a:spcPct val="0"/>
        </a:spcAft>
        <a:defRPr sz="1950">
          <a:solidFill>
            <a:schemeClr val="tx2"/>
          </a:solidFill>
          <a:latin typeface="Verdana" pitchFamily="34" charset="0"/>
        </a:defRPr>
      </a:lvl5pPr>
      <a:lvl6pPr marL="342968" algn="l" rtl="0" fontAlgn="base">
        <a:spcBef>
          <a:spcPct val="0"/>
        </a:spcBef>
        <a:spcAft>
          <a:spcPct val="0"/>
        </a:spcAft>
        <a:defRPr sz="1950">
          <a:solidFill>
            <a:schemeClr val="tx2"/>
          </a:solidFill>
          <a:latin typeface="Verdana" pitchFamily="34" charset="0"/>
        </a:defRPr>
      </a:lvl6pPr>
      <a:lvl7pPr marL="685937" algn="l" rtl="0" fontAlgn="base">
        <a:spcBef>
          <a:spcPct val="0"/>
        </a:spcBef>
        <a:spcAft>
          <a:spcPct val="0"/>
        </a:spcAft>
        <a:defRPr sz="1950">
          <a:solidFill>
            <a:schemeClr val="tx2"/>
          </a:solidFill>
          <a:latin typeface="Verdana" pitchFamily="34" charset="0"/>
        </a:defRPr>
      </a:lvl7pPr>
      <a:lvl8pPr marL="1028906" algn="l" rtl="0" fontAlgn="base">
        <a:spcBef>
          <a:spcPct val="0"/>
        </a:spcBef>
        <a:spcAft>
          <a:spcPct val="0"/>
        </a:spcAft>
        <a:defRPr sz="1950">
          <a:solidFill>
            <a:schemeClr val="tx2"/>
          </a:solidFill>
          <a:latin typeface="Verdana" pitchFamily="34" charset="0"/>
        </a:defRPr>
      </a:lvl8pPr>
      <a:lvl9pPr marL="1371875" algn="l" rtl="0" fontAlgn="base">
        <a:spcBef>
          <a:spcPct val="0"/>
        </a:spcBef>
        <a:spcAft>
          <a:spcPct val="0"/>
        </a:spcAft>
        <a:defRPr sz="1950">
          <a:solidFill>
            <a:schemeClr val="tx2"/>
          </a:solidFill>
          <a:latin typeface="Verdana" pitchFamily="34" charset="0"/>
        </a:defRPr>
      </a:lvl9pPr>
    </p:titleStyle>
    <p:bodyStyle>
      <a:lvl1pPr marL="237600" indent="-237600" algn="l" rtl="0" fontAlgn="base">
        <a:lnSpc>
          <a:spcPct val="90000"/>
        </a:lnSpc>
        <a:spcBef>
          <a:spcPts val="900"/>
        </a:spcBef>
        <a:spcAft>
          <a:spcPts val="0"/>
        </a:spcAft>
        <a:buClr>
          <a:schemeClr val="tx2"/>
        </a:buClr>
        <a:buSzPct val="80000"/>
        <a:buFont typeface="Verdana" panose="020B0604030504040204" pitchFamily="34" charset="0"/>
        <a:buChar char="›"/>
        <a:defRPr sz="1800">
          <a:solidFill>
            <a:schemeClr val="tx1"/>
          </a:solidFill>
          <a:latin typeface="+mn-lt"/>
          <a:ea typeface="+mn-ea"/>
          <a:cs typeface="+mn-cs"/>
        </a:defRPr>
      </a:lvl1pPr>
      <a:lvl2pPr marL="472500" indent="-237600" algn="l" rtl="0" fontAlgn="base">
        <a:lnSpc>
          <a:spcPct val="90000"/>
        </a:lnSpc>
        <a:spcBef>
          <a:spcPts val="750"/>
        </a:spcBef>
        <a:spcAft>
          <a:spcPts val="0"/>
        </a:spcAft>
        <a:buClr>
          <a:schemeClr val="tx2"/>
        </a:buClr>
        <a:buFont typeface="Verdana" panose="020B0604030504040204" pitchFamily="34" charset="0"/>
        <a:buChar char="–"/>
        <a:defRPr sz="1500">
          <a:solidFill>
            <a:schemeClr val="tx1"/>
          </a:solidFill>
          <a:latin typeface="+mn-lt"/>
        </a:defRPr>
      </a:lvl2pPr>
      <a:lvl3pPr marL="710100" indent="-237600" algn="l" rtl="0" fontAlgn="base">
        <a:lnSpc>
          <a:spcPct val="90000"/>
        </a:lnSpc>
        <a:spcBef>
          <a:spcPts val="600"/>
        </a:spcBef>
        <a:spcAft>
          <a:spcPts val="0"/>
        </a:spcAft>
        <a:buClr>
          <a:schemeClr val="tx2"/>
        </a:buClr>
        <a:buFont typeface="Wingdings" panose="05000000000000000000" pitchFamily="2" charset="2"/>
        <a:buChar char="§"/>
        <a:defRPr sz="1350">
          <a:solidFill>
            <a:schemeClr val="tx1"/>
          </a:solidFill>
          <a:latin typeface="+mn-lt"/>
        </a:defRPr>
      </a:lvl3pPr>
      <a:lvl4pPr marL="945000" indent="-237600" algn="l" rtl="0" fontAlgn="base">
        <a:lnSpc>
          <a:spcPct val="90000"/>
        </a:lnSpc>
        <a:spcBef>
          <a:spcPts val="450"/>
        </a:spcBef>
        <a:spcAft>
          <a:spcPts val="0"/>
        </a:spcAft>
        <a:buClr>
          <a:schemeClr val="tx2"/>
        </a:buClr>
        <a:buFont typeface="Arial" panose="020B0604020202020204" pitchFamily="34" charset="0"/>
        <a:buChar char="•"/>
        <a:defRPr sz="1350">
          <a:solidFill>
            <a:schemeClr val="tx1"/>
          </a:solidFill>
          <a:latin typeface="+mn-lt"/>
        </a:defRPr>
      </a:lvl4pPr>
      <a:lvl5pPr marL="1182600" indent="-237600" algn="l" rtl="0" fontAlgn="base">
        <a:lnSpc>
          <a:spcPct val="90000"/>
        </a:lnSpc>
        <a:spcBef>
          <a:spcPts val="450"/>
        </a:spcBef>
        <a:spcAft>
          <a:spcPts val="0"/>
        </a:spcAft>
        <a:buClr>
          <a:schemeClr val="tx2"/>
        </a:buClr>
        <a:buFont typeface="Verdana" panose="020B0604030504040204" pitchFamily="34" charset="0"/>
        <a:buChar char="–"/>
        <a:defRPr sz="1200">
          <a:solidFill>
            <a:schemeClr val="tx2"/>
          </a:solidFill>
          <a:latin typeface="+mn-lt"/>
        </a:defRPr>
      </a:lvl5pPr>
      <a:lvl6pPr marL="1417500" indent="-237600" algn="l" rtl="0" fontAlgn="base">
        <a:lnSpc>
          <a:spcPct val="90000"/>
        </a:lnSpc>
        <a:spcBef>
          <a:spcPts val="450"/>
        </a:spcBef>
        <a:spcAft>
          <a:spcPct val="0"/>
        </a:spcAft>
        <a:buFont typeface="Arial" panose="020B0604020202020204" pitchFamily="34" charset="0"/>
        <a:buChar char="•"/>
        <a:defRPr sz="1050">
          <a:solidFill>
            <a:schemeClr val="tx1">
              <a:lumMod val="50000"/>
              <a:lumOff val="50000"/>
            </a:schemeClr>
          </a:solidFill>
          <a:latin typeface="+mn-lt"/>
        </a:defRPr>
      </a:lvl6pPr>
      <a:lvl7pPr marL="54000" indent="-54000" algn="l" rtl="0" fontAlgn="base">
        <a:lnSpc>
          <a:spcPct val="90000"/>
        </a:lnSpc>
        <a:spcBef>
          <a:spcPts val="450"/>
        </a:spcBef>
        <a:spcAft>
          <a:spcPct val="0"/>
        </a:spcAft>
        <a:buFontTx/>
        <a:buNone/>
        <a:defRPr sz="900" b="1" baseline="0">
          <a:solidFill>
            <a:schemeClr val="tx2"/>
          </a:solidFill>
          <a:latin typeface="+mn-lt"/>
        </a:defRPr>
      </a:lvl7pPr>
      <a:lvl8pPr marL="53579" indent="-53579" algn="l" rtl="0" fontAlgn="base">
        <a:lnSpc>
          <a:spcPct val="90000"/>
        </a:lnSpc>
        <a:spcBef>
          <a:spcPts val="450"/>
        </a:spcBef>
        <a:spcAft>
          <a:spcPct val="0"/>
        </a:spcAft>
        <a:buFontTx/>
        <a:buNone/>
        <a:defRPr sz="900" baseline="0">
          <a:solidFill>
            <a:schemeClr val="tx1">
              <a:lumMod val="50000"/>
              <a:lumOff val="50000"/>
            </a:schemeClr>
          </a:solidFill>
          <a:latin typeface="+mn-lt"/>
        </a:defRPr>
      </a:lvl8pPr>
      <a:lvl9pPr marL="162000" indent="-108000" algn="l" rtl="0" fontAlgn="base">
        <a:lnSpc>
          <a:spcPct val="90000"/>
        </a:lnSpc>
        <a:spcBef>
          <a:spcPts val="450"/>
        </a:spcBef>
        <a:spcAft>
          <a:spcPct val="0"/>
        </a:spcAft>
        <a:buClr>
          <a:schemeClr val="tx2"/>
        </a:buClr>
        <a:buFont typeface="Verdana" panose="020B0604030504040204" pitchFamily="34" charset="0"/>
        <a:buChar char="–"/>
        <a:defRPr sz="900" baseline="0">
          <a:solidFill>
            <a:schemeClr val="tx1">
              <a:lumMod val="50000"/>
              <a:lumOff val="50000"/>
            </a:schemeClr>
          </a:solidFill>
          <a:latin typeface="+mn-lt"/>
        </a:defRPr>
      </a:lvl9pPr>
    </p:bodyStyle>
    <p:otherStyle>
      <a:defPPr>
        <a:defRPr lang="nl-NL"/>
      </a:defPPr>
      <a:lvl1pPr marL="0" algn="l" defTabSz="685937" rtl="0" eaLnBrk="1" latinLnBrk="0" hangingPunct="1">
        <a:defRPr sz="1350" kern="1200">
          <a:solidFill>
            <a:schemeClr val="tx1"/>
          </a:solidFill>
          <a:latin typeface="+mn-lt"/>
          <a:ea typeface="+mn-ea"/>
          <a:cs typeface="+mn-cs"/>
        </a:defRPr>
      </a:lvl1pPr>
      <a:lvl2pPr marL="342968" algn="l" defTabSz="685937" rtl="0" eaLnBrk="1" latinLnBrk="0" hangingPunct="1">
        <a:defRPr sz="1350" kern="1200">
          <a:solidFill>
            <a:schemeClr val="tx1"/>
          </a:solidFill>
          <a:latin typeface="+mn-lt"/>
          <a:ea typeface="+mn-ea"/>
          <a:cs typeface="+mn-cs"/>
        </a:defRPr>
      </a:lvl2pPr>
      <a:lvl3pPr marL="685937" algn="l" defTabSz="685937" rtl="0" eaLnBrk="1" latinLnBrk="0" hangingPunct="1">
        <a:defRPr sz="1350" kern="1200">
          <a:solidFill>
            <a:schemeClr val="tx1"/>
          </a:solidFill>
          <a:latin typeface="+mn-lt"/>
          <a:ea typeface="+mn-ea"/>
          <a:cs typeface="+mn-cs"/>
        </a:defRPr>
      </a:lvl3pPr>
      <a:lvl4pPr marL="1028906" algn="l" defTabSz="685937" rtl="0" eaLnBrk="1" latinLnBrk="0" hangingPunct="1">
        <a:defRPr sz="1350" kern="1200">
          <a:solidFill>
            <a:schemeClr val="tx1"/>
          </a:solidFill>
          <a:latin typeface="+mn-lt"/>
          <a:ea typeface="+mn-ea"/>
          <a:cs typeface="+mn-cs"/>
        </a:defRPr>
      </a:lvl4pPr>
      <a:lvl5pPr marL="1371875" algn="l" defTabSz="685937" rtl="0" eaLnBrk="1" latinLnBrk="0" hangingPunct="1">
        <a:defRPr sz="1350" kern="1200">
          <a:solidFill>
            <a:schemeClr val="tx1"/>
          </a:solidFill>
          <a:latin typeface="+mn-lt"/>
          <a:ea typeface="+mn-ea"/>
          <a:cs typeface="+mn-cs"/>
        </a:defRPr>
      </a:lvl5pPr>
      <a:lvl6pPr marL="1714843" algn="l" defTabSz="685937" rtl="0" eaLnBrk="1" latinLnBrk="0" hangingPunct="1">
        <a:defRPr sz="1350" kern="1200">
          <a:solidFill>
            <a:schemeClr val="tx1"/>
          </a:solidFill>
          <a:latin typeface="+mn-lt"/>
          <a:ea typeface="+mn-ea"/>
          <a:cs typeface="+mn-cs"/>
        </a:defRPr>
      </a:lvl6pPr>
      <a:lvl7pPr marL="2057812" algn="l" defTabSz="685937" rtl="0" eaLnBrk="1" latinLnBrk="0" hangingPunct="1">
        <a:defRPr sz="1350" kern="1200">
          <a:solidFill>
            <a:schemeClr val="tx1"/>
          </a:solidFill>
          <a:latin typeface="+mn-lt"/>
          <a:ea typeface="+mn-ea"/>
          <a:cs typeface="+mn-cs"/>
        </a:defRPr>
      </a:lvl7pPr>
      <a:lvl8pPr marL="2400780" algn="l" defTabSz="685937" rtl="0" eaLnBrk="1" latinLnBrk="0" hangingPunct="1">
        <a:defRPr sz="1350" kern="1200">
          <a:solidFill>
            <a:schemeClr val="tx1"/>
          </a:solidFill>
          <a:latin typeface="+mn-lt"/>
          <a:ea typeface="+mn-ea"/>
          <a:cs typeface="+mn-cs"/>
        </a:defRPr>
      </a:lvl8pPr>
      <a:lvl9pPr marL="2743749" algn="l" defTabSz="685937"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E36401C-B25D-B9E1-0F1A-8E88D61F9DC6}"/>
              </a:ext>
            </a:extLst>
          </p:cNvPr>
          <p:cNvSpPr>
            <a:spLocks noGrp="1"/>
          </p:cNvSpPr>
          <p:nvPr>
            <p:ph type="title"/>
          </p:nvPr>
        </p:nvSpPr>
        <p:spPr>
          <a:xfrm>
            <a:off x="628650" y="274638"/>
            <a:ext cx="7886700" cy="993775"/>
          </a:xfrm>
          <a:prstGeom prst="rect">
            <a:avLst/>
          </a:prstGeom>
        </p:spPr>
        <p:txBody>
          <a:bodyPr vert="horz" lIns="91440" tIns="45720" rIns="91440" bIns="45720" rtlCol="0" anchor="ctr">
            <a:normAutofit/>
          </a:bodyPr>
          <a:lstStyle/>
          <a:p>
            <a:r>
              <a:rPr lang="nl-NL" noProof="0"/>
              <a:t>Klik om stijl te bewerken</a:t>
            </a:r>
            <a:endParaRPr lang="nl-NL" noProof="0" dirty="0"/>
          </a:p>
        </p:txBody>
      </p:sp>
      <p:sp>
        <p:nvSpPr>
          <p:cNvPr id="3" name="Text Placeholder 2">
            <a:extLst>
              <a:ext uri="{FF2B5EF4-FFF2-40B4-BE49-F238E27FC236}">
                <a16:creationId xmlns:a16="http://schemas.microsoft.com/office/drawing/2014/main" id="{BF4BBAA8-E3A8-5911-1DE0-6C630D15D89C}"/>
              </a:ext>
            </a:extLst>
          </p:cNvPr>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nl-NL" noProof="0" dirty="0"/>
              <a:t>Click </a:t>
            </a:r>
            <a:r>
              <a:rPr lang="nl-NL" noProof="0" dirty="0" err="1"/>
              <a:t>to</a:t>
            </a:r>
            <a:r>
              <a:rPr lang="nl-NL" noProof="0" dirty="0"/>
              <a:t> </a:t>
            </a:r>
            <a:r>
              <a:rPr lang="nl-NL" noProof="0" dirty="0" err="1"/>
              <a:t>edit</a:t>
            </a:r>
            <a:r>
              <a:rPr lang="nl-NL" noProof="0" dirty="0"/>
              <a:t> Master </a:t>
            </a:r>
            <a:r>
              <a:rPr lang="nl-NL" noProof="0" dirty="0" err="1"/>
              <a:t>text</a:t>
            </a:r>
            <a:r>
              <a:rPr lang="nl-NL" noProof="0" dirty="0"/>
              <a:t> </a:t>
            </a:r>
            <a:r>
              <a:rPr lang="nl-NL" noProof="0" dirty="0" err="1"/>
              <a:t>styles</a:t>
            </a:r>
            <a:endParaRPr lang="nl-NL" noProof="0" dirty="0"/>
          </a:p>
          <a:p>
            <a:pPr lvl="1"/>
            <a:r>
              <a:rPr lang="nl-NL" noProof="0" dirty="0"/>
              <a:t>Second level</a:t>
            </a:r>
          </a:p>
          <a:p>
            <a:pPr lvl="2"/>
            <a:r>
              <a:rPr lang="nl-NL" noProof="0" dirty="0" err="1"/>
              <a:t>Third</a:t>
            </a:r>
            <a:r>
              <a:rPr lang="nl-NL" noProof="0" dirty="0"/>
              <a:t> level</a:t>
            </a:r>
          </a:p>
          <a:p>
            <a:pPr lvl="3"/>
            <a:r>
              <a:rPr lang="nl-NL" noProof="0" dirty="0" err="1"/>
              <a:t>Fourth</a:t>
            </a:r>
            <a:r>
              <a:rPr lang="nl-NL" noProof="0" dirty="0"/>
              <a:t> level</a:t>
            </a:r>
          </a:p>
        </p:txBody>
      </p:sp>
      <p:sp>
        <p:nvSpPr>
          <p:cNvPr id="4" name="Date Placeholder 3">
            <a:extLst>
              <a:ext uri="{FF2B5EF4-FFF2-40B4-BE49-F238E27FC236}">
                <a16:creationId xmlns:a16="http://schemas.microsoft.com/office/drawing/2014/main" id="{0B6E83B2-8DC9-7752-E0AF-097F729E598F}"/>
              </a:ext>
            </a:extLst>
          </p:cNvPr>
          <p:cNvSpPr>
            <a:spLocks noGrp="1"/>
          </p:cNvSpPr>
          <p:nvPr>
            <p:ph type="dt" sz="half" idx="2"/>
          </p:nvPr>
        </p:nvSpPr>
        <p:spPr>
          <a:xfrm>
            <a:off x="628650" y="4767263"/>
            <a:ext cx="20574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NL" dirty="0"/>
          </a:p>
        </p:txBody>
      </p:sp>
      <p:sp>
        <p:nvSpPr>
          <p:cNvPr id="5" name="Footer Placeholder 4">
            <a:extLst>
              <a:ext uri="{FF2B5EF4-FFF2-40B4-BE49-F238E27FC236}">
                <a16:creationId xmlns:a16="http://schemas.microsoft.com/office/drawing/2014/main" id="{5875057F-220D-290E-6408-7E3E7403D21E}"/>
              </a:ext>
            </a:extLst>
          </p:cNvPr>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nl-NL"/>
              <a:t>VSSR: &lt;Titel&gt;</a:t>
            </a:r>
            <a:endParaRPr lang="en-NL" dirty="0"/>
          </a:p>
        </p:txBody>
      </p:sp>
      <p:sp>
        <p:nvSpPr>
          <p:cNvPr id="6" name="Slide Number Placeholder 5">
            <a:extLst>
              <a:ext uri="{FF2B5EF4-FFF2-40B4-BE49-F238E27FC236}">
                <a16:creationId xmlns:a16="http://schemas.microsoft.com/office/drawing/2014/main" id="{EB52C2D8-C244-CD37-1F8B-CBE41D72AA71}"/>
              </a:ext>
            </a:extLst>
          </p:cNvPr>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23B8130B-9157-0248-8A23-276AD316374B}" type="slidenum">
              <a:rPr lang="en-NL" smtClean="0"/>
              <a:t>‹nr.›</a:t>
            </a:fld>
            <a:endParaRPr lang="en-NL"/>
          </a:p>
        </p:txBody>
      </p:sp>
    </p:spTree>
    <p:extLst>
      <p:ext uri="{BB962C8B-B14F-4D97-AF65-F5344CB8AC3E}">
        <p14:creationId xmlns:p14="http://schemas.microsoft.com/office/powerpoint/2010/main" val="3596373933"/>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 id="2147483739" r:id="rId12"/>
    <p:sldLayoutId id="2147483740" r:id="rId13"/>
    <p:sldLayoutId id="2147483741" r:id="rId14"/>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1.png"/><Relationship Id="rId1" Type="http://schemas.openxmlformats.org/officeDocument/2006/relationships/slideLayout" Target="../slideLayouts/slideLayout1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image" Target="../media/image21.png"/><Relationship Id="rId1" Type="http://schemas.openxmlformats.org/officeDocument/2006/relationships/slideLayout" Target="../slideLayouts/slideLayout11.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21.png"/><Relationship Id="rId1" Type="http://schemas.openxmlformats.org/officeDocument/2006/relationships/slideLayout" Target="../slideLayouts/slideLayout1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xml.rels><?xml version="1.0" encoding="UTF-8" standalone="yes"?>
<Relationships xmlns="http://schemas.openxmlformats.org/package/2006/relationships"><Relationship Id="rId8" Type="http://schemas.openxmlformats.org/officeDocument/2006/relationships/hyperlink" Target="https://www.sans.org/cyber-security-courses/security-leadership-essentials-for-managers/" TargetMode="External"/><Relationship Id="rId3" Type="http://schemas.openxmlformats.org/officeDocument/2006/relationships/hyperlink" Target="https://www.icm.nl/opleidingen-en-trainingen/leiderschap-en-management/strategisch-management/" TargetMode="External"/><Relationship Id="rId7" Type="http://schemas.openxmlformats.org/officeDocument/2006/relationships/hyperlink" Target="https://www.sans.org/cyber-security-courses/strategic-security-planning-policy-leadership/" TargetMode="External"/><Relationship Id="rId12" Type="http://schemas.openxmlformats.org/officeDocument/2006/relationships/hyperlink" Target="mailto:vssr.info@minjenv.nl" TargetMode="External"/><Relationship Id="rId2" Type="http://schemas.openxmlformats.org/officeDocument/2006/relationships/image" Target="../media/image21.png"/><Relationship Id="rId1" Type="http://schemas.openxmlformats.org/officeDocument/2006/relationships/slideLayout" Target="../slideLayouts/slideLayout11.xml"/><Relationship Id="rId6" Type="http://schemas.openxmlformats.org/officeDocument/2006/relationships/hyperlink" Target="https://www.securityacademy.nl/opleidingen-overzicht/vendoren/seco-institute/information-security-management-expert/" TargetMode="External"/><Relationship Id="rId11" Type="http://schemas.openxmlformats.org/officeDocument/2006/relationships/hyperlink" Target="https://www.sans.org/cyber-security-courses/build-lead-vulnerability-management-programs/" TargetMode="External"/><Relationship Id="rId5" Type="http://schemas.openxmlformats.org/officeDocument/2006/relationships/hyperlink" Target="https://www.nyenrode.nl/opleidingen/p/digital-strategy-and-transformation" TargetMode="External"/><Relationship Id="rId10" Type="http://schemas.openxmlformats.org/officeDocument/2006/relationships/hyperlink" Target="https://www.sans.org/cyber-security-courses/cyber-incident-management-training/" TargetMode="External"/><Relationship Id="rId4" Type="http://schemas.openxmlformats.org/officeDocument/2006/relationships/hyperlink" Target="https://www.tias.edu/opleidingen/masterclasses/detail/masterclass-strategisch-management" TargetMode="External"/><Relationship Id="rId9" Type="http://schemas.openxmlformats.org/officeDocument/2006/relationships/hyperlink" Target="https://www.sans.org/cyber-security-courses/building-leading-security-operations-centers/"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mailto:vssr.info@minjenv.n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vssr.rijksapplicaties.nl/link?l=DOC-VSSR-MD-RA-SOC_Strategische_Aanbevelingen" TargetMode="External"/><Relationship Id="rId2" Type="http://schemas.openxmlformats.org/officeDocument/2006/relationships/image" Target="../media/image21.png"/><Relationship Id="rId1" Type="http://schemas.openxmlformats.org/officeDocument/2006/relationships/slideLayout" Target="../slideLayouts/slideLayout11.xml"/><Relationship Id="rId4" Type="http://schemas.openxmlformats.org/officeDocument/2006/relationships/hyperlink" Target="https://vssr.rijksapplicaties.nl/link?l=DOC-VSSR-MD-RA-SOC_Mini_Strategie_Template"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B628514-7A07-7E08-7E32-6A16A15F3E0F}"/>
              </a:ext>
            </a:extLst>
          </p:cNvPr>
          <p:cNvSpPr>
            <a:spLocks noGrp="1"/>
          </p:cNvSpPr>
          <p:nvPr>
            <p:ph type="ctrTitle"/>
          </p:nvPr>
        </p:nvSpPr>
        <p:spPr/>
        <p:txBody>
          <a:bodyPr>
            <a:normAutofit/>
          </a:bodyPr>
          <a:lstStyle/>
          <a:p>
            <a:r>
              <a:rPr lang="nl-NL" dirty="0">
                <a:latin typeface="Verdana" panose="020B0604030504040204" pitchFamily="34" charset="0"/>
                <a:ea typeface="Verdana" panose="020B0604030504040204" pitchFamily="34" charset="0"/>
              </a:rPr>
              <a:t>SOC Strategie</a:t>
            </a:r>
            <a:br>
              <a:rPr lang="nl-NL" dirty="0">
                <a:latin typeface="Verdana" panose="020B0604030504040204" pitchFamily="34" charset="0"/>
                <a:ea typeface="Verdana" panose="020B0604030504040204" pitchFamily="34" charset="0"/>
              </a:rPr>
            </a:br>
            <a:r>
              <a:rPr lang="nl-NL" dirty="0">
                <a:latin typeface="Verdana" panose="020B0604030504040204" pitchFamily="34" charset="0"/>
                <a:ea typeface="Verdana" panose="020B0604030504040204" pitchFamily="34" charset="0"/>
              </a:rPr>
              <a:t>Template</a:t>
            </a:r>
            <a:endParaRPr lang="en-NL" i="0" dirty="0">
              <a:latin typeface="Verdana" panose="020B0604030504040204" pitchFamily="34" charset="0"/>
              <a:ea typeface="Verdana" panose="020B0604030504040204" pitchFamily="34" charset="0"/>
            </a:endParaRPr>
          </a:p>
        </p:txBody>
      </p:sp>
      <p:sp>
        <p:nvSpPr>
          <p:cNvPr id="5" name="Tijdelijke aanduiding voor datum 4">
            <a:extLst>
              <a:ext uri="{FF2B5EF4-FFF2-40B4-BE49-F238E27FC236}">
                <a16:creationId xmlns:a16="http://schemas.microsoft.com/office/drawing/2014/main" id="{465565CC-553F-667E-5797-8E652126648B}"/>
              </a:ext>
            </a:extLst>
          </p:cNvPr>
          <p:cNvSpPr>
            <a:spLocks noGrp="1"/>
          </p:cNvSpPr>
          <p:nvPr>
            <p:ph type="dt" sz="half" idx="10"/>
          </p:nvPr>
        </p:nvSpPr>
        <p:spPr>
          <a:xfrm>
            <a:off x="139595" y="4284000"/>
            <a:ext cx="2057400" cy="423591"/>
          </a:xfrm>
        </p:spPr>
        <p:txBody>
          <a:bodyPr/>
          <a:lstStyle/>
          <a:p>
            <a:r>
              <a:rPr lang="nl-NL" sz="1000" noProof="0" dirty="0">
                <a:latin typeface="Verdana" panose="020B0604030504040204" pitchFamily="34" charset="0"/>
                <a:ea typeface="Verdana" panose="020B0604030504040204" pitchFamily="34" charset="0"/>
              </a:rPr>
              <a:t>31-5-2024</a:t>
            </a:r>
            <a:br>
              <a:rPr lang="nl-NL" sz="1000" dirty="0">
                <a:latin typeface="Verdana" panose="020B0604030504040204" pitchFamily="34" charset="0"/>
                <a:ea typeface="Verdana" panose="020B0604030504040204" pitchFamily="34" charset="0"/>
              </a:rPr>
            </a:br>
            <a:r>
              <a:rPr lang="nl-NL" sz="1000" dirty="0">
                <a:latin typeface="Verdana" panose="020B0604030504040204" pitchFamily="34" charset="0"/>
                <a:ea typeface="Verdana" panose="020B0604030504040204" pitchFamily="34" charset="0"/>
              </a:rPr>
              <a:t>Versie 1.1</a:t>
            </a:r>
            <a:endParaRPr lang="nl-NL" sz="1000" noProof="0" dirty="0">
              <a:latin typeface="Verdana" panose="020B0604030504040204" pitchFamily="34" charset="0"/>
              <a:ea typeface="Verdana" panose="020B0604030504040204" pitchFamily="34" charset="0"/>
            </a:endParaRPr>
          </a:p>
        </p:txBody>
      </p:sp>
      <p:pic>
        <p:nvPicPr>
          <p:cNvPr id="4" name="Afbeelding 3">
            <a:extLst>
              <a:ext uri="{FF2B5EF4-FFF2-40B4-BE49-F238E27FC236}">
                <a16:creationId xmlns:a16="http://schemas.microsoft.com/office/drawing/2014/main" id="{650E3AEA-C5EA-B605-73A2-51B2F55FDA96}"/>
              </a:ext>
            </a:extLst>
          </p:cNvPr>
          <p:cNvPicPr>
            <a:picLocks noChangeAspect="1"/>
          </p:cNvPicPr>
          <p:nvPr/>
        </p:nvPicPr>
        <p:blipFill>
          <a:blip r:embed="rId2"/>
          <a:stretch>
            <a:fillRect/>
          </a:stretch>
        </p:blipFill>
        <p:spPr>
          <a:xfrm>
            <a:off x="139595" y="2821271"/>
            <a:ext cx="1421018" cy="578530"/>
          </a:xfrm>
          <a:prstGeom prst="rect">
            <a:avLst/>
          </a:prstGeom>
        </p:spPr>
      </p:pic>
    </p:spTree>
    <p:extLst>
      <p:ext uri="{BB962C8B-B14F-4D97-AF65-F5344CB8AC3E}">
        <p14:creationId xmlns:p14="http://schemas.microsoft.com/office/powerpoint/2010/main" val="10726400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FF45FC8A-E1AE-C30F-A380-8406EDA86737}"/>
              </a:ext>
            </a:extLst>
          </p:cNvPr>
          <p:cNvPicPr>
            <a:picLocks noChangeAspect="1"/>
          </p:cNvPicPr>
          <p:nvPr/>
        </p:nvPicPr>
        <p:blipFill>
          <a:blip r:embed="rId2"/>
          <a:stretch>
            <a:fillRect/>
          </a:stretch>
        </p:blipFill>
        <p:spPr>
          <a:xfrm>
            <a:off x="-2" y="4937966"/>
            <a:ext cx="9144000" cy="205534"/>
          </a:xfrm>
          <a:prstGeom prst="rect">
            <a:avLst/>
          </a:prstGeom>
        </p:spPr>
      </p:pic>
      <p:sp>
        <p:nvSpPr>
          <p:cNvPr id="8" name="Ondertitel 2">
            <a:extLst>
              <a:ext uri="{FF2B5EF4-FFF2-40B4-BE49-F238E27FC236}">
                <a16:creationId xmlns:a16="http://schemas.microsoft.com/office/drawing/2014/main" id="{5EA4E14A-9769-FC8F-E378-A0ABA2A2E63C}"/>
              </a:ext>
            </a:extLst>
          </p:cNvPr>
          <p:cNvSpPr txBox="1">
            <a:spLocks/>
          </p:cNvSpPr>
          <p:nvPr/>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dirty="0">
                <a:solidFill>
                  <a:schemeClr val="bg1"/>
                </a:solidFill>
                <a:latin typeface="Verdana" panose="020B0604030504040204" pitchFamily="34" charset="0"/>
                <a:ea typeface="Verdana" panose="020B0604030504040204" pitchFamily="34" charset="0"/>
              </a:rPr>
              <a:t>VSSR</a:t>
            </a:r>
          </a:p>
        </p:txBody>
      </p:sp>
      <p:sp>
        <p:nvSpPr>
          <p:cNvPr id="2" name="Ondertitel 2">
            <a:extLst>
              <a:ext uri="{FF2B5EF4-FFF2-40B4-BE49-F238E27FC236}">
                <a16:creationId xmlns:a16="http://schemas.microsoft.com/office/drawing/2014/main" id="{6AF69298-BC36-8669-7475-448C6806BF46}"/>
              </a:ext>
            </a:extLst>
          </p:cNvPr>
          <p:cNvSpPr txBox="1">
            <a:spLocks/>
          </p:cNvSpPr>
          <p:nvPr/>
        </p:nvSpPr>
        <p:spPr>
          <a:xfrm>
            <a:off x="-2" y="4920774"/>
            <a:ext cx="3886202"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l" defTabSz="685800" hangingPunct="1">
              <a:spcBef>
                <a:spcPts val="900"/>
              </a:spcBef>
              <a:buClr>
                <a:srgbClr val="A90061"/>
              </a:buClr>
            </a:pPr>
            <a:r>
              <a:rPr lang="nl-NL" sz="1200" i="0" dirty="0">
                <a:solidFill>
                  <a:schemeClr val="bg1"/>
                </a:solidFill>
                <a:latin typeface="Verdana" panose="020B0604030504040204" pitchFamily="34" charset="0"/>
                <a:ea typeface="Verdana" panose="020B0604030504040204" pitchFamily="34" charset="0"/>
              </a:rPr>
              <a:t>SOC Strategie Template</a:t>
            </a:r>
          </a:p>
        </p:txBody>
      </p:sp>
      <p:sp>
        <p:nvSpPr>
          <p:cNvPr id="5" name="Rechthoek 4">
            <a:extLst>
              <a:ext uri="{FF2B5EF4-FFF2-40B4-BE49-F238E27FC236}">
                <a16:creationId xmlns:a16="http://schemas.microsoft.com/office/drawing/2014/main" id="{A6678E33-4FB9-D834-630B-307239187435}"/>
              </a:ext>
            </a:extLst>
          </p:cNvPr>
          <p:cNvSpPr/>
          <p:nvPr/>
        </p:nvSpPr>
        <p:spPr>
          <a:xfrm>
            <a:off x="486000" y="1545005"/>
            <a:ext cx="741146" cy="923187"/>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b="1" dirty="0">
                <a:latin typeface="Verdana" panose="020B0604030504040204" pitchFamily="34" charset="0"/>
                <a:ea typeface="Verdana" panose="020B0604030504040204" pitchFamily="34" charset="0"/>
              </a:rPr>
              <a:t>Visie</a:t>
            </a:r>
          </a:p>
        </p:txBody>
      </p:sp>
      <p:sp>
        <p:nvSpPr>
          <p:cNvPr id="6" name="Rechthoek 5">
            <a:extLst>
              <a:ext uri="{FF2B5EF4-FFF2-40B4-BE49-F238E27FC236}">
                <a16:creationId xmlns:a16="http://schemas.microsoft.com/office/drawing/2014/main" id="{9A2921F8-6F29-E2DF-E53F-3C19A52F7B0B}"/>
              </a:ext>
            </a:extLst>
          </p:cNvPr>
          <p:cNvSpPr/>
          <p:nvPr/>
        </p:nvSpPr>
        <p:spPr>
          <a:xfrm>
            <a:off x="486000" y="2528077"/>
            <a:ext cx="741146" cy="422886"/>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b="1" dirty="0">
                <a:latin typeface="Verdana" panose="020B0604030504040204" pitchFamily="34" charset="0"/>
                <a:ea typeface="Verdana" panose="020B0604030504040204" pitchFamily="34" charset="0"/>
              </a:rPr>
              <a:t>Missie</a:t>
            </a:r>
          </a:p>
        </p:txBody>
      </p:sp>
      <p:sp>
        <p:nvSpPr>
          <p:cNvPr id="10" name="Rechthoek 9">
            <a:extLst>
              <a:ext uri="{FF2B5EF4-FFF2-40B4-BE49-F238E27FC236}">
                <a16:creationId xmlns:a16="http://schemas.microsoft.com/office/drawing/2014/main" id="{99C7D26E-A1B4-A27D-97B8-73E3FBDF813C}"/>
              </a:ext>
            </a:extLst>
          </p:cNvPr>
          <p:cNvSpPr/>
          <p:nvPr/>
        </p:nvSpPr>
        <p:spPr>
          <a:xfrm>
            <a:off x="486000" y="3011714"/>
            <a:ext cx="741146" cy="419032"/>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b="1" dirty="0">
                <a:latin typeface="Verdana" panose="020B0604030504040204" pitchFamily="34" charset="0"/>
                <a:ea typeface="Verdana" panose="020B0604030504040204" pitchFamily="34" charset="0"/>
              </a:rPr>
              <a:t>Ambitie</a:t>
            </a:r>
          </a:p>
        </p:txBody>
      </p:sp>
      <p:sp>
        <p:nvSpPr>
          <p:cNvPr id="11" name="Rechthoek 10">
            <a:extLst>
              <a:ext uri="{FF2B5EF4-FFF2-40B4-BE49-F238E27FC236}">
                <a16:creationId xmlns:a16="http://schemas.microsoft.com/office/drawing/2014/main" id="{829D91E0-1C76-89D2-2DB3-77928DFD3104}"/>
              </a:ext>
            </a:extLst>
          </p:cNvPr>
          <p:cNvSpPr/>
          <p:nvPr/>
        </p:nvSpPr>
        <p:spPr>
          <a:xfrm>
            <a:off x="1536452" y="1545006"/>
            <a:ext cx="7121547" cy="31303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spcBef>
                <a:spcPts val="0"/>
              </a:spcBef>
              <a:buNone/>
            </a:pPr>
            <a:r>
              <a:rPr lang="nl-NL" sz="1000" b="1" dirty="0">
                <a:solidFill>
                  <a:schemeClr val="accent1">
                    <a:lumMod val="75000"/>
                  </a:schemeClr>
                </a:solidFill>
                <a:latin typeface="Verdana" panose="020B0604030504040204" pitchFamily="34" charset="0"/>
                <a:ea typeface="Verdana" panose="020B0604030504040204" pitchFamily="34" charset="0"/>
              </a:rPr>
              <a:t>Formuleer een Visie statement (Optioneel)</a:t>
            </a:r>
          </a:p>
        </p:txBody>
      </p:sp>
      <p:sp>
        <p:nvSpPr>
          <p:cNvPr id="12" name="Rechthoek 11">
            <a:extLst>
              <a:ext uri="{FF2B5EF4-FFF2-40B4-BE49-F238E27FC236}">
                <a16:creationId xmlns:a16="http://schemas.microsoft.com/office/drawing/2014/main" id="{6DD1FCA9-8A72-83DA-0320-BEFCA9B3822C}"/>
              </a:ext>
            </a:extLst>
          </p:cNvPr>
          <p:cNvSpPr/>
          <p:nvPr/>
        </p:nvSpPr>
        <p:spPr>
          <a:xfrm>
            <a:off x="1536452" y="1907426"/>
            <a:ext cx="7127582" cy="56491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000" b="1" u="none" strike="noStrike" dirty="0">
                <a:solidFill>
                  <a:schemeClr val="tx1"/>
                </a:solidFill>
                <a:effectLst/>
                <a:latin typeface="Verdana" panose="020B0604030504040204" pitchFamily="34" charset="0"/>
                <a:ea typeface="Verdana" panose="020B0604030504040204" pitchFamily="34" charset="0"/>
                <a:cs typeface="Verdana" panose="020B0604030504040204" pitchFamily="34" charset="0"/>
              </a:rPr>
              <a:t>Formuleer de Visie voor het SOC</a:t>
            </a:r>
          </a:p>
        </p:txBody>
      </p:sp>
      <p:sp>
        <p:nvSpPr>
          <p:cNvPr id="13" name="Rechthoek 12">
            <a:extLst>
              <a:ext uri="{FF2B5EF4-FFF2-40B4-BE49-F238E27FC236}">
                <a16:creationId xmlns:a16="http://schemas.microsoft.com/office/drawing/2014/main" id="{34E062BD-8986-A03F-1BAA-EB69FE27EBBE}"/>
              </a:ext>
            </a:extLst>
          </p:cNvPr>
          <p:cNvSpPr/>
          <p:nvPr/>
        </p:nvSpPr>
        <p:spPr>
          <a:xfrm>
            <a:off x="1536452" y="2521733"/>
            <a:ext cx="7127583" cy="42288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1000" b="1" dirty="0">
                <a:solidFill>
                  <a:schemeClr val="tx1"/>
                </a:solidFill>
                <a:latin typeface="Verdana" panose="020B0604030504040204" pitchFamily="34" charset="0"/>
                <a:ea typeface="Verdana" panose="020B0604030504040204" pitchFamily="34" charset="0"/>
                <a:cs typeface="Verdana" panose="020B0604030504040204" pitchFamily="34" charset="0"/>
              </a:rPr>
              <a:t>Formuleer de Missie voor het SOC</a:t>
            </a:r>
          </a:p>
        </p:txBody>
      </p:sp>
      <p:sp>
        <p:nvSpPr>
          <p:cNvPr id="14" name="Rechthoek 13">
            <a:extLst>
              <a:ext uri="{FF2B5EF4-FFF2-40B4-BE49-F238E27FC236}">
                <a16:creationId xmlns:a16="http://schemas.microsoft.com/office/drawing/2014/main" id="{0D117DBA-5FCA-7902-7429-B3544A006050}"/>
              </a:ext>
            </a:extLst>
          </p:cNvPr>
          <p:cNvSpPr/>
          <p:nvPr/>
        </p:nvSpPr>
        <p:spPr>
          <a:xfrm>
            <a:off x="1536452" y="2994007"/>
            <a:ext cx="7115511" cy="43673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buNone/>
            </a:pPr>
            <a:r>
              <a:rPr lang="nl-NL" sz="1000" b="1" dirty="0">
                <a:solidFill>
                  <a:schemeClr val="tx1"/>
                </a:solidFill>
                <a:latin typeface="Verdana" panose="020B0604030504040204" pitchFamily="34" charset="0"/>
                <a:ea typeface="Verdana" panose="020B0604030504040204" pitchFamily="34" charset="0"/>
              </a:rPr>
              <a:t>Formuleer de Ambitie voor de komende periode</a:t>
            </a:r>
          </a:p>
        </p:txBody>
      </p:sp>
      <p:sp>
        <p:nvSpPr>
          <p:cNvPr id="15" name="Rechthoek 14">
            <a:extLst>
              <a:ext uri="{FF2B5EF4-FFF2-40B4-BE49-F238E27FC236}">
                <a16:creationId xmlns:a16="http://schemas.microsoft.com/office/drawing/2014/main" id="{6FE505B0-6010-5E9F-8C99-3EA27CCE1774}"/>
              </a:ext>
            </a:extLst>
          </p:cNvPr>
          <p:cNvSpPr/>
          <p:nvPr/>
        </p:nvSpPr>
        <p:spPr>
          <a:xfrm>
            <a:off x="486000" y="3491497"/>
            <a:ext cx="741146" cy="1191821"/>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800" b="1" dirty="0">
                <a:latin typeface="Verdana" panose="020B0604030504040204" pitchFamily="34" charset="0"/>
                <a:ea typeface="Verdana" panose="020B0604030504040204" pitchFamily="34" charset="0"/>
              </a:rPr>
              <a:t>Strategie</a:t>
            </a:r>
          </a:p>
        </p:txBody>
      </p:sp>
      <p:sp>
        <p:nvSpPr>
          <p:cNvPr id="16" name="Rechthoek 15">
            <a:extLst>
              <a:ext uri="{FF2B5EF4-FFF2-40B4-BE49-F238E27FC236}">
                <a16:creationId xmlns:a16="http://schemas.microsoft.com/office/drawing/2014/main" id="{79D14D6B-AA3D-B611-DD2D-03785E6157C1}"/>
              </a:ext>
            </a:extLst>
          </p:cNvPr>
          <p:cNvSpPr/>
          <p:nvPr/>
        </p:nvSpPr>
        <p:spPr>
          <a:xfrm>
            <a:off x="4667416" y="3477294"/>
            <a:ext cx="3984547" cy="2195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buNone/>
            </a:pPr>
            <a:r>
              <a:rPr lang="nl-NL" sz="900" b="1" i="0" dirty="0">
                <a:solidFill>
                  <a:schemeClr val="bg1">
                    <a:lumMod val="50000"/>
                  </a:schemeClr>
                </a:solidFill>
                <a:latin typeface="Verdana" panose="020B0604030504040204" pitchFamily="34" charset="0"/>
                <a:ea typeface="Verdana" panose="020B0604030504040204" pitchFamily="34" charset="0"/>
              </a:rPr>
              <a:t>Doelen</a:t>
            </a:r>
          </a:p>
        </p:txBody>
      </p:sp>
      <p:sp>
        <p:nvSpPr>
          <p:cNvPr id="17" name="Rechthoek 16">
            <a:extLst>
              <a:ext uri="{FF2B5EF4-FFF2-40B4-BE49-F238E27FC236}">
                <a16:creationId xmlns:a16="http://schemas.microsoft.com/office/drawing/2014/main" id="{080815A8-7236-C269-E628-A145DA0E988B}"/>
              </a:ext>
            </a:extLst>
          </p:cNvPr>
          <p:cNvSpPr/>
          <p:nvPr/>
        </p:nvSpPr>
        <p:spPr>
          <a:xfrm>
            <a:off x="1536452" y="3483453"/>
            <a:ext cx="2940133" cy="2134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buNone/>
            </a:pPr>
            <a:r>
              <a:rPr lang="nl-NL" sz="900" b="1" i="0" dirty="0">
                <a:solidFill>
                  <a:schemeClr val="bg1">
                    <a:lumMod val="50000"/>
                  </a:schemeClr>
                </a:solidFill>
                <a:latin typeface="Verdana" panose="020B0604030504040204" pitchFamily="34" charset="0"/>
                <a:ea typeface="Verdana" panose="020B0604030504040204" pitchFamily="34" charset="0"/>
              </a:rPr>
              <a:t>Strategieën</a:t>
            </a:r>
          </a:p>
        </p:txBody>
      </p:sp>
      <p:sp>
        <p:nvSpPr>
          <p:cNvPr id="18" name="Rechthoek 17">
            <a:extLst>
              <a:ext uri="{FF2B5EF4-FFF2-40B4-BE49-F238E27FC236}">
                <a16:creationId xmlns:a16="http://schemas.microsoft.com/office/drawing/2014/main" id="{05C4CE4A-E97A-5E0D-A637-7E253655A96F}"/>
              </a:ext>
            </a:extLst>
          </p:cNvPr>
          <p:cNvSpPr/>
          <p:nvPr/>
        </p:nvSpPr>
        <p:spPr>
          <a:xfrm>
            <a:off x="4667416" y="3743402"/>
            <a:ext cx="3984547" cy="93599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lgn="l">
              <a:spcBef>
                <a:spcPts val="0"/>
              </a:spcBef>
              <a:buFont typeface="Arial" panose="020B0604020202020204" pitchFamily="34" charset="0"/>
              <a:buChar char="•"/>
            </a:pPr>
            <a:r>
              <a:rPr lang="nl-NL" sz="800" i="0" dirty="0">
                <a:solidFill>
                  <a:schemeClr val="tx1"/>
                </a:solidFill>
                <a:latin typeface="Verdana" panose="020B0604030504040204" pitchFamily="34" charset="0"/>
                <a:ea typeface="Verdana" panose="020B0604030504040204" pitchFamily="34" charset="0"/>
              </a:rPr>
              <a:t>Formuleer doelen bij de strategieën.</a:t>
            </a:r>
          </a:p>
        </p:txBody>
      </p:sp>
      <p:sp>
        <p:nvSpPr>
          <p:cNvPr id="19" name="Rechthoek 18">
            <a:extLst>
              <a:ext uri="{FF2B5EF4-FFF2-40B4-BE49-F238E27FC236}">
                <a16:creationId xmlns:a16="http://schemas.microsoft.com/office/drawing/2014/main" id="{1865F7A8-32C9-544E-3A27-CA3553D73A96}"/>
              </a:ext>
            </a:extLst>
          </p:cNvPr>
          <p:cNvSpPr/>
          <p:nvPr/>
        </p:nvSpPr>
        <p:spPr>
          <a:xfrm>
            <a:off x="1530417" y="3747319"/>
            <a:ext cx="2946168" cy="936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lgn="l">
              <a:spcBef>
                <a:spcPts val="0"/>
              </a:spcBef>
              <a:buFont typeface="Arial" panose="020B0604020202020204" pitchFamily="34" charset="0"/>
              <a:buChar char="•"/>
            </a:pPr>
            <a:r>
              <a:rPr lang="nl-NL" sz="800" i="0" dirty="0">
                <a:solidFill>
                  <a:schemeClr val="tx1"/>
                </a:solidFill>
                <a:effectLst/>
                <a:latin typeface="Verdana" panose="020B0604030504040204" pitchFamily="34" charset="0"/>
                <a:ea typeface="Verdana" panose="020B0604030504040204" pitchFamily="34" charset="0"/>
              </a:rPr>
              <a:t>Formuleer strategische aandachtspunten om de visie, missie en ambitie te realiseren.</a:t>
            </a:r>
          </a:p>
        </p:txBody>
      </p:sp>
      <p:sp>
        <p:nvSpPr>
          <p:cNvPr id="22" name="Titel 5">
            <a:extLst>
              <a:ext uri="{FF2B5EF4-FFF2-40B4-BE49-F238E27FC236}">
                <a16:creationId xmlns:a16="http://schemas.microsoft.com/office/drawing/2014/main" id="{CCA700B6-1D6D-467F-F6BE-FD795281D640}"/>
              </a:ext>
            </a:extLst>
          </p:cNvPr>
          <p:cNvSpPr txBox="1">
            <a:spLocks/>
          </p:cNvSpPr>
          <p:nvPr/>
        </p:nvSpPr>
        <p:spPr>
          <a:xfrm>
            <a:off x="486000" y="609005"/>
            <a:ext cx="8172000" cy="9360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i="1" kern="1200">
                <a:solidFill>
                  <a:schemeClr val="tx2"/>
                </a:solidFill>
                <a:latin typeface="+mj-lt"/>
                <a:ea typeface="+mj-ea"/>
                <a:cs typeface="+mj-cs"/>
              </a:defRPr>
            </a:lvl1pPr>
          </a:lstStyle>
          <a:p>
            <a:pPr algn="ctr"/>
            <a:r>
              <a:rPr lang="nl-NL" sz="2400" i="0" dirty="0">
                <a:latin typeface="Verdana" panose="020B0604030504040204" pitchFamily="34" charset="0"/>
                <a:ea typeface="Verdana" panose="020B0604030504040204" pitchFamily="34" charset="0"/>
              </a:rPr>
              <a:t>Strategisch kader</a:t>
            </a:r>
          </a:p>
        </p:txBody>
      </p:sp>
      <p:sp>
        <p:nvSpPr>
          <p:cNvPr id="3" name="Ovaal 2">
            <a:extLst>
              <a:ext uri="{FF2B5EF4-FFF2-40B4-BE49-F238E27FC236}">
                <a16:creationId xmlns:a16="http://schemas.microsoft.com/office/drawing/2014/main" id="{970B053B-07CC-B291-3CA4-A159935A80ED}"/>
              </a:ext>
            </a:extLst>
          </p:cNvPr>
          <p:cNvSpPr/>
          <p:nvPr/>
        </p:nvSpPr>
        <p:spPr>
          <a:xfrm>
            <a:off x="8825592" y="0"/>
            <a:ext cx="318408" cy="283795"/>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nl-NL" dirty="0">
              <a:latin typeface="Verdana" panose="020B0604030504040204" pitchFamily="34" charset="0"/>
            </a:endParaRPr>
          </a:p>
        </p:txBody>
      </p:sp>
    </p:spTree>
    <p:extLst>
      <p:ext uri="{BB962C8B-B14F-4D97-AF65-F5344CB8AC3E}">
        <p14:creationId xmlns:p14="http://schemas.microsoft.com/office/powerpoint/2010/main" val="5196087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el 5">
            <a:extLst>
              <a:ext uri="{FF2B5EF4-FFF2-40B4-BE49-F238E27FC236}">
                <a16:creationId xmlns:a16="http://schemas.microsoft.com/office/drawing/2014/main" id="{51CC1E80-F88C-6214-6742-E6E189D4D4B0}"/>
              </a:ext>
            </a:extLst>
          </p:cNvPr>
          <p:cNvSpPr>
            <a:spLocks noGrp="1"/>
          </p:cNvSpPr>
          <p:nvPr>
            <p:ph type="title"/>
          </p:nvPr>
        </p:nvSpPr>
        <p:spPr>
          <a:xfrm>
            <a:off x="486000" y="609005"/>
            <a:ext cx="8172000" cy="936000"/>
          </a:xfrm>
        </p:spPr>
        <p:txBody>
          <a:bodyPr/>
          <a:lstStyle/>
          <a:p>
            <a:pPr algn="ctr"/>
            <a:r>
              <a:rPr lang="nl-NL" sz="2400" i="0" dirty="0">
                <a:latin typeface="Verdana" panose="020B0604030504040204" pitchFamily="34" charset="0"/>
                <a:ea typeface="Verdana" panose="020B0604030504040204" pitchFamily="34" charset="0"/>
              </a:rPr>
              <a:t>SOC-Diensten</a:t>
            </a:r>
          </a:p>
        </p:txBody>
      </p:sp>
      <p:graphicFrame>
        <p:nvGraphicFramePr>
          <p:cNvPr id="3" name="Tabel 2">
            <a:extLst>
              <a:ext uri="{FF2B5EF4-FFF2-40B4-BE49-F238E27FC236}">
                <a16:creationId xmlns:a16="http://schemas.microsoft.com/office/drawing/2014/main" id="{6CD28218-0BC4-09E4-FC6A-C9CE9821E304}"/>
              </a:ext>
            </a:extLst>
          </p:cNvPr>
          <p:cNvGraphicFramePr>
            <a:graphicFrameLocks noGrp="1"/>
          </p:cNvGraphicFramePr>
          <p:nvPr>
            <p:extLst>
              <p:ext uri="{D42A27DB-BD31-4B8C-83A1-F6EECF244321}">
                <p14:modId xmlns:p14="http://schemas.microsoft.com/office/powerpoint/2010/main" val="1406359161"/>
              </p:ext>
            </p:extLst>
          </p:nvPr>
        </p:nvGraphicFramePr>
        <p:xfrm>
          <a:off x="486000" y="1335455"/>
          <a:ext cx="8172000" cy="2033787"/>
        </p:xfrm>
        <a:graphic>
          <a:graphicData uri="http://schemas.openxmlformats.org/drawingml/2006/table">
            <a:tbl>
              <a:tblPr firstRow="1" bandRow="1">
                <a:tableStyleId>{5C22544A-7EE6-4342-B048-85BDC9FD1C3A}</a:tableStyleId>
              </a:tblPr>
              <a:tblGrid>
                <a:gridCol w="1952400">
                  <a:extLst>
                    <a:ext uri="{9D8B030D-6E8A-4147-A177-3AD203B41FA5}">
                      <a16:colId xmlns:a16="http://schemas.microsoft.com/office/drawing/2014/main" val="524189359"/>
                    </a:ext>
                  </a:extLst>
                </a:gridCol>
                <a:gridCol w="6219600">
                  <a:extLst>
                    <a:ext uri="{9D8B030D-6E8A-4147-A177-3AD203B41FA5}">
                      <a16:colId xmlns:a16="http://schemas.microsoft.com/office/drawing/2014/main" val="3689437689"/>
                    </a:ext>
                  </a:extLst>
                </a:gridCol>
              </a:tblGrid>
              <a:tr h="250707">
                <a:tc>
                  <a:txBody>
                    <a:bodyPr/>
                    <a:lstStyle/>
                    <a:p>
                      <a:r>
                        <a:rPr lang="nl-NL" sz="1000" dirty="0">
                          <a:latin typeface="Verdana" panose="020B0604030504040204" pitchFamily="34" charset="0"/>
                          <a:ea typeface="Verdana" panose="020B0604030504040204" pitchFamily="34" charset="0"/>
                        </a:rPr>
                        <a:t>Dienst</a:t>
                      </a:r>
                    </a:p>
                  </a:txBody>
                  <a:tcPr/>
                </a:tc>
                <a:tc>
                  <a:txBody>
                    <a:bodyPr/>
                    <a:lstStyle/>
                    <a:p>
                      <a:r>
                        <a:rPr lang="nl-NL" sz="1000" dirty="0">
                          <a:latin typeface="Verdana" panose="020B0604030504040204" pitchFamily="34" charset="0"/>
                          <a:ea typeface="Verdana" panose="020B0604030504040204" pitchFamily="34" charset="0"/>
                        </a:rPr>
                        <a:t>Beschrijving</a:t>
                      </a:r>
                    </a:p>
                  </a:txBody>
                  <a:tcPr/>
                </a:tc>
                <a:extLst>
                  <a:ext uri="{0D108BD9-81ED-4DB2-BD59-A6C34878D82A}">
                    <a16:rowId xmlns:a16="http://schemas.microsoft.com/office/drawing/2014/main" val="3459237128"/>
                  </a:ext>
                </a:extLst>
              </a:tr>
              <a:tr h="213101">
                <a:tc>
                  <a:txBody>
                    <a:bodyPr/>
                    <a:lstStyle/>
                    <a:p>
                      <a:r>
                        <a:rPr lang="nl-NL" sz="900" dirty="0">
                          <a:solidFill>
                            <a:schemeClr val="tx1"/>
                          </a:solidFill>
                          <a:latin typeface="Verdana" panose="020B0604030504040204" pitchFamily="34" charset="0"/>
                          <a:ea typeface="Verdana" panose="020B0604030504040204" pitchFamily="34" charset="0"/>
                        </a:rPr>
                        <a:t>Incident Response</a:t>
                      </a: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900" noProof="0" dirty="0">
                          <a:solidFill>
                            <a:schemeClr val="tx1"/>
                          </a:solidFill>
                          <a:latin typeface="Verdana" panose="020B0604030504040204" pitchFamily="34" charset="0"/>
                          <a:ea typeface="Verdana" panose="020B0604030504040204" pitchFamily="34" charset="0"/>
                        </a:rPr>
                        <a:t>&lt;Item&gt;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900" noProof="0" dirty="0">
                          <a:solidFill>
                            <a:schemeClr val="tx1"/>
                          </a:solidFill>
                          <a:latin typeface="Verdana" panose="020B0604030504040204" pitchFamily="34" charset="0"/>
                          <a:ea typeface="Verdana" panose="020B0604030504040204" pitchFamily="34" charset="0"/>
                        </a:rPr>
                        <a:t>&lt;Item&gt;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900" noProof="0" dirty="0">
                          <a:solidFill>
                            <a:schemeClr val="tx1"/>
                          </a:solidFill>
                          <a:latin typeface="Verdana" panose="020B0604030504040204" pitchFamily="34" charset="0"/>
                          <a:ea typeface="Verdana" panose="020B0604030504040204" pitchFamily="34" charset="0"/>
                        </a:rPr>
                        <a:t>&lt;Item&gt;</a:t>
                      </a:r>
                    </a:p>
                  </a:txBody>
                  <a:tcPr/>
                </a:tc>
                <a:extLst>
                  <a:ext uri="{0D108BD9-81ED-4DB2-BD59-A6C34878D82A}">
                    <a16:rowId xmlns:a16="http://schemas.microsoft.com/office/drawing/2014/main" val="3647318713"/>
                  </a:ext>
                </a:extLst>
              </a:tr>
              <a:tr h="213101">
                <a:tc>
                  <a:txBody>
                    <a:bodyPr/>
                    <a:lstStyle/>
                    <a:p>
                      <a:r>
                        <a:rPr lang="nl-NL" sz="900" dirty="0">
                          <a:solidFill>
                            <a:schemeClr val="tx1"/>
                          </a:solidFill>
                          <a:latin typeface="Verdana" panose="020B0604030504040204" pitchFamily="34" charset="0"/>
                          <a:ea typeface="Verdana" panose="020B0604030504040204" pitchFamily="34" charset="0"/>
                        </a:rPr>
                        <a:t>Security Log Management</a:t>
                      </a: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900" noProof="0" dirty="0">
                          <a:solidFill>
                            <a:schemeClr val="tx1"/>
                          </a:solidFill>
                          <a:latin typeface="Verdana" panose="020B0604030504040204" pitchFamily="34" charset="0"/>
                          <a:ea typeface="Verdana" panose="020B0604030504040204" pitchFamily="34" charset="0"/>
                        </a:rPr>
                        <a:t>&lt;Item&gt;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900" noProof="0" dirty="0">
                          <a:solidFill>
                            <a:schemeClr val="tx1"/>
                          </a:solidFill>
                          <a:latin typeface="Verdana" panose="020B0604030504040204" pitchFamily="34" charset="0"/>
                          <a:ea typeface="Verdana" panose="020B0604030504040204" pitchFamily="34" charset="0"/>
                        </a:rPr>
                        <a:t>&lt;Item&gt;</a:t>
                      </a:r>
                    </a:p>
                  </a:txBody>
                  <a:tcPr/>
                </a:tc>
                <a:extLst>
                  <a:ext uri="{0D108BD9-81ED-4DB2-BD59-A6C34878D82A}">
                    <a16:rowId xmlns:a16="http://schemas.microsoft.com/office/drawing/2014/main" val="1825249493"/>
                  </a:ext>
                </a:extLst>
              </a:tr>
              <a:tr h="213101">
                <a:tc>
                  <a:txBody>
                    <a:bodyPr/>
                    <a:lstStyle/>
                    <a:p>
                      <a:r>
                        <a:rPr lang="nl-NL" sz="900" dirty="0">
                          <a:solidFill>
                            <a:schemeClr val="tx1"/>
                          </a:solidFill>
                          <a:latin typeface="Verdana" panose="020B0604030504040204" pitchFamily="34" charset="0"/>
                          <a:ea typeface="Verdana" panose="020B0604030504040204" pitchFamily="34" charset="0"/>
                        </a:rPr>
                        <a:t>Kwetsbaarhedenbeheer</a:t>
                      </a: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dirty="0">
                          <a:solidFill>
                            <a:schemeClr val="tx1"/>
                          </a:solidFill>
                          <a:latin typeface="Verdana" panose="020B0604030504040204" pitchFamily="34" charset="0"/>
                          <a:ea typeface="Verdana" panose="020B0604030504040204" pitchFamily="34" charset="0"/>
                        </a:rPr>
                        <a:t>&lt;</a:t>
                      </a:r>
                      <a:r>
                        <a:rPr lang="nl-NL" sz="900" dirty="0">
                          <a:solidFill>
                            <a:schemeClr val="tx1"/>
                          </a:solidFill>
                          <a:latin typeface="Verdana" panose="020B0604030504040204" pitchFamily="34" charset="0"/>
                          <a:ea typeface="Verdana" panose="020B0604030504040204" pitchFamily="34" charset="0"/>
                        </a:rPr>
                        <a:t>Item&gt;</a:t>
                      </a:r>
                    </a:p>
                  </a:txBody>
                  <a:tcPr/>
                </a:tc>
                <a:extLst>
                  <a:ext uri="{0D108BD9-81ED-4DB2-BD59-A6C34878D82A}">
                    <a16:rowId xmlns:a16="http://schemas.microsoft.com/office/drawing/2014/main" val="1639990416"/>
                  </a:ext>
                </a:extLst>
              </a:tr>
              <a:tr h="0">
                <a:tc>
                  <a:txBody>
                    <a:bodyPr/>
                    <a:lstStyle/>
                    <a:p>
                      <a:r>
                        <a:rPr lang="nl-NL" sz="900" dirty="0">
                          <a:solidFill>
                            <a:schemeClr val="tx1"/>
                          </a:solidFill>
                          <a:latin typeface="Verdana" panose="020B0604030504040204" pitchFamily="34" charset="0"/>
                          <a:ea typeface="Verdana" panose="020B0604030504040204" pitchFamily="34" charset="0"/>
                        </a:rPr>
                        <a:t>Monitoring &amp; Detectie</a:t>
                      </a: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900" dirty="0">
                          <a:solidFill>
                            <a:schemeClr val="tx1"/>
                          </a:solidFill>
                          <a:latin typeface="Verdana" panose="020B0604030504040204" pitchFamily="34" charset="0"/>
                          <a:ea typeface="Verdana" panose="020B0604030504040204" pitchFamily="34" charset="0"/>
                        </a:rPr>
                        <a:t>Etc.</a:t>
                      </a:r>
                    </a:p>
                  </a:txBody>
                  <a:tcPr/>
                </a:tc>
                <a:extLst>
                  <a:ext uri="{0D108BD9-81ED-4DB2-BD59-A6C34878D82A}">
                    <a16:rowId xmlns:a16="http://schemas.microsoft.com/office/drawing/2014/main" val="2856849495"/>
                  </a:ext>
                </a:extLst>
              </a:tr>
              <a:tr h="0">
                <a:tc>
                  <a:txBody>
                    <a:bodyPr/>
                    <a:lstStyle/>
                    <a:p>
                      <a:r>
                        <a:rPr lang="en-US" sz="900" dirty="0">
                          <a:solidFill>
                            <a:schemeClr val="tx1"/>
                          </a:solidFill>
                          <a:latin typeface="Verdana" panose="020B0604030504040204" pitchFamily="34" charset="0"/>
                          <a:ea typeface="Verdana" panose="020B0604030504040204" pitchFamily="34" charset="0"/>
                        </a:rPr>
                        <a:t>Etc.</a:t>
                      </a:r>
                      <a:endParaRPr lang="nl-NL" sz="900" dirty="0">
                        <a:solidFill>
                          <a:schemeClr val="tx1"/>
                        </a:solidFill>
                        <a:latin typeface="Verdana" panose="020B0604030504040204" pitchFamily="34" charset="0"/>
                        <a:ea typeface="Verdana" panose="020B0604030504040204" pitchFamily="34" charset="0"/>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nl-NL" sz="900" dirty="0">
                        <a:solidFill>
                          <a:schemeClr val="tx1"/>
                        </a:solidFill>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1413604376"/>
                  </a:ext>
                </a:extLst>
              </a:tr>
              <a:tr h="0">
                <a:tc>
                  <a:txBody>
                    <a:bodyPr/>
                    <a:lstStyle/>
                    <a:p>
                      <a:endParaRPr lang="nl-NL" sz="900" dirty="0">
                        <a:solidFill>
                          <a:schemeClr val="tx1"/>
                        </a:solidFill>
                        <a:latin typeface="Verdana" panose="020B0604030504040204" pitchFamily="34" charset="0"/>
                        <a:ea typeface="Verdana" panose="020B0604030504040204" pitchFamily="34" charset="0"/>
                      </a:endParaRP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nl-NL" sz="900" dirty="0">
                        <a:solidFill>
                          <a:schemeClr val="tx1"/>
                        </a:solidFill>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3899011309"/>
                  </a:ext>
                </a:extLst>
              </a:tr>
            </a:tbl>
          </a:graphicData>
        </a:graphic>
      </p:graphicFrame>
      <p:pic>
        <p:nvPicPr>
          <p:cNvPr id="4" name="Afbeelding 3">
            <a:extLst>
              <a:ext uri="{FF2B5EF4-FFF2-40B4-BE49-F238E27FC236}">
                <a16:creationId xmlns:a16="http://schemas.microsoft.com/office/drawing/2014/main" id="{920A5B35-24CA-EAFF-EDDF-36EA4108FC6E}"/>
              </a:ext>
            </a:extLst>
          </p:cNvPr>
          <p:cNvPicPr>
            <a:picLocks noChangeAspect="1"/>
          </p:cNvPicPr>
          <p:nvPr/>
        </p:nvPicPr>
        <p:blipFill>
          <a:blip r:embed="rId3"/>
          <a:stretch>
            <a:fillRect/>
          </a:stretch>
        </p:blipFill>
        <p:spPr>
          <a:xfrm>
            <a:off x="-2" y="4937966"/>
            <a:ext cx="9144000" cy="205534"/>
          </a:xfrm>
          <a:prstGeom prst="rect">
            <a:avLst/>
          </a:prstGeom>
        </p:spPr>
      </p:pic>
      <p:sp>
        <p:nvSpPr>
          <p:cNvPr id="5" name="Ondertitel 2">
            <a:extLst>
              <a:ext uri="{FF2B5EF4-FFF2-40B4-BE49-F238E27FC236}">
                <a16:creationId xmlns:a16="http://schemas.microsoft.com/office/drawing/2014/main" id="{E1200C79-4C33-FC17-3E3B-FE13EB98D1CF}"/>
              </a:ext>
            </a:extLst>
          </p:cNvPr>
          <p:cNvSpPr txBox="1">
            <a:spLocks/>
          </p:cNvSpPr>
          <p:nvPr/>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dirty="0">
                <a:solidFill>
                  <a:schemeClr val="bg1"/>
                </a:solidFill>
                <a:latin typeface="Verdana" panose="020B0604030504040204" pitchFamily="34" charset="0"/>
                <a:ea typeface="Verdana" panose="020B0604030504040204" pitchFamily="34" charset="0"/>
              </a:rPr>
              <a:t>VSSR</a:t>
            </a:r>
          </a:p>
        </p:txBody>
      </p:sp>
      <p:sp>
        <p:nvSpPr>
          <p:cNvPr id="7" name="Ovaal 6">
            <a:extLst>
              <a:ext uri="{FF2B5EF4-FFF2-40B4-BE49-F238E27FC236}">
                <a16:creationId xmlns:a16="http://schemas.microsoft.com/office/drawing/2014/main" id="{C1F4ABEF-CD48-FC9D-25DE-95DCCAE5AEC9}"/>
              </a:ext>
            </a:extLst>
          </p:cNvPr>
          <p:cNvSpPr/>
          <p:nvPr/>
        </p:nvSpPr>
        <p:spPr>
          <a:xfrm>
            <a:off x="8825592" y="0"/>
            <a:ext cx="318408" cy="283795"/>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nl-NL" dirty="0">
              <a:latin typeface="Verdana" panose="020B0604030504040204" pitchFamily="34" charset="0"/>
            </a:endParaRPr>
          </a:p>
        </p:txBody>
      </p:sp>
      <p:sp>
        <p:nvSpPr>
          <p:cNvPr id="10" name="Ondertitel 2">
            <a:extLst>
              <a:ext uri="{FF2B5EF4-FFF2-40B4-BE49-F238E27FC236}">
                <a16:creationId xmlns:a16="http://schemas.microsoft.com/office/drawing/2014/main" id="{2C01AC4C-49AD-3DB6-A30E-BB03F7336B79}"/>
              </a:ext>
            </a:extLst>
          </p:cNvPr>
          <p:cNvSpPr txBox="1">
            <a:spLocks/>
          </p:cNvSpPr>
          <p:nvPr/>
        </p:nvSpPr>
        <p:spPr>
          <a:xfrm>
            <a:off x="-2" y="4920774"/>
            <a:ext cx="3886202"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l" defTabSz="685800" hangingPunct="1">
              <a:spcBef>
                <a:spcPts val="900"/>
              </a:spcBef>
              <a:buClr>
                <a:srgbClr val="A90061"/>
              </a:buClr>
            </a:pPr>
            <a:r>
              <a:rPr lang="nl-NL" sz="1200" i="0" dirty="0">
                <a:solidFill>
                  <a:schemeClr val="bg1"/>
                </a:solidFill>
                <a:latin typeface="Verdana" panose="020B0604030504040204" pitchFamily="34" charset="0"/>
                <a:ea typeface="Verdana" panose="020B0604030504040204" pitchFamily="34" charset="0"/>
              </a:rPr>
              <a:t>SOC Strategie Template</a:t>
            </a:r>
          </a:p>
        </p:txBody>
      </p:sp>
    </p:spTree>
    <p:extLst>
      <p:ext uri="{BB962C8B-B14F-4D97-AF65-F5344CB8AC3E}">
        <p14:creationId xmlns:p14="http://schemas.microsoft.com/office/powerpoint/2010/main" val="8563909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el 5">
            <a:extLst>
              <a:ext uri="{FF2B5EF4-FFF2-40B4-BE49-F238E27FC236}">
                <a16:creationId xmlns:a16="http://schemas.microsoft.com/office/drawing/2014/main" id="{51CC1E80-F88C-6214-6742-E6E189D4D4B0}"/>
              </a:ext>
            </a:extLst>
          </p:cNvPr>
          <p:cNvSpPr>
            <a:spLocks noGrp="1"/>
          </p:cNvSpPr>
          <p:nvPr>
            <p:ph type="title"/>
          </p:nvPr>
        </p:nvSpPr>
        <p:spPr>
          <a:xfrm>
            <a:off x="486000" y="609005"/>
            <a:ext cx="8172000" cy="936000"/>
          </a:xfrm>
        </p:spPr>
        <p:txBody>
          <a:bodyPr/>
          <a:lstStyle/>
          <a:p>
            <a:pPr algn="ctr"/>
            <a:r>
              <a:rPr lang="nl-NL" sz="2400" i="0" dirty="0">
                <a:latin typeface="Verdana" panose="020B0604030504040204" pitchFamily="34" charset="0"/>
                <a:ea typeface="Verdana" panose="020B0604030504040204" pitchFamily="34" charset="0"/>
              </a:rPr>
              <a:t>Target Operating Model (Organisatiemodel)</a:t>
            </a:r>
          </a:p>
        </p:txBody>
      </p:sp>
      <p:pic>
        <p:nvPicPr>
          <p:cNvPr id="7" name="Afbeelding 6">
            <a:extLst>
              <a:ext uri="{FF2B5EF4-FFF2-40B4-BE49-F238E27FC236}">
                <a16:creationId xmlns:a16="http://schemas.microsoft.com/office/drawing/2014/main" id="{FF45FC8A-E1AE-C30F-A380-8406EDA86737}"/>
              </a:ext>
            </a:extLst>
          </p:cNvPr>
          <p:cNvPicPr>
            <a:picLocks noChangeAspect="1"/>
          </p:cNvPicPr>
          <p:nvPr/>
        </p:nvPicPr>
        <p:blipFill>
          <a:blip r:embed="rId2"/>
          <a:stretch>
            <a:fillRect/>
          </a:stretch>
        </p:blipFill>
        <p:spPr>
          <a:xfrm>
            <a:off x="-2" y="4937966"/>
            <a:ext cx="9144000" cy="205534"/>
          </a:xfrm>
          <a:prstGeom prst="rect">
            <a:avLst/>
          </a:prstGeom>
        </p:spPr>
      </p:pic>
      <p:sp>
        <p:nvSpPr>
          <p:cNvPr id="8" name="Ondertitel 2">
            <a:extLst>
              <a:ext uri="{FF2B5EF4-FFF2-40B4-BE49-F238E27FC236}">
                <a16:creationId xmlns:a16="http://schemas.microsoft.com/office/drawing/2014/main" id="{5EA4E14A-9769-FC8F-E378-A0ABA2A2E63C}"/>
              </a:ext>
            </a:extLst>
          </p:cNvPr>
          <p:cNvSpPr txBox="1">
            <a:spLocks/>
          </p:cNvSpPr>
          <p:nvPr/>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dirty="0">
                <a:solidFill>
                  <a:schemeClr val="bg1"/>
                </a:solidFill>
                <a:latin typeface="Verdana" panose="020B0604030504040204" pitchFamily="34" charset="0"/>
                <a:ea typeface="Verdana" panose="020B0604030504040204" pitchFamily="34" charset="0"/>
              </a:rPr>
              <a:t>VSSR</a:t>
            </a:r>
          </a:p>
        </p:txBody>
      </p:sp>
      <p:sp>
        <p:nvSpPr>
          <p:cNvPr id="4" name="Ovaal 3">
            <a:extLst>
              <a:ext uri="{FF2B5EF4-FFF2-40B4-BE49-F238E27FC236}">
                <a16:creationId xmlns:a16="http://schemas.microsoft.com/office/drawing/2014/main" id="{ED4EDFD0-FC1D-314D-0274-E43662A5C20A}"/>
              </a:ext>
            </a:extLst>
          </p:cNvPr>
          <p:cNvSpPr/>
          <p:nvPr/>
        </p:nvSpPr>
        <p:spPr>
          <a:xfrm>
            <a:off x="8825592" y="0"/>
            <a:ext cx="318408" cy="283795"/>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nl-NL" dirty="0">
              <a:latin typeface="Verdana" panose="020B0604030504040204" pitchFamily="34" charset="0"/>
            </a:endParaRPr>
          </a:p>
        </p:txBody>
      </p:sp>
      <p:sp>
        <p:nvSpPr>
          <p:cNvPr id="9" name="Ondertitel 2">
            <a:extLst>
              <a:ext uri="{FF2B5EF4-FFF2-40B4-BE49-F238E27FC236}">
                <a16:creationId xmlns:a16="http://schemas.microsoft.com/office/drawing/2014/main" id="{FEDD306A-8451-2E26-F599-B2C18F447574}"/>
              </a:ext>
            </a:extLst>
          </p:cNvPr>
          <p:cNvSpPr txBox="1">
            <a:spLocks/>
          </p:cNvSpPr>
          <p:nvPr/>
        </p:nvSpPr>
        <p:spPr>
          <a:xfrm>
            <a:off x="-2" y="4920774"/>
            <a:ext cx="3886202"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l" defTabSz="685800" hangingPunct="1">
              <a:spcBef>
                <a:spcPts val="900"/>
              </a:spcBef>
              <a:buClr>
                <a:srgbClr val="A90061"/>
              </a:buClr>
            </a:pPr>
            <a:r>
              <a:rPr lang="nl-NL" sz="1200" i="0" dirty="0">
                <a:solidFill>
                  <a:schemeClr val="bg1"/>
                </a:solidFill>
                <a:latin typeface="Verdana" panose="020B0604030504040204" pitchFamily="34" charset="0"/>
                <a:ea typeface="Verdana" panose="020B0604030504040204" pitchFamily="34" charset="0"/>
              </a:rPr>
              <a:t>SOC Strategie Template</a:t>
            </a:r>
          </a:p>
        </p:txBody>
      </p:sp>
      <p:graphicFrame>
        <p:nvGraphicFramePr>
          <p:cNvPr id="2" name="Diagram 1">
            <a:extLst>
              <a:ext uri="{FF2B5EF4-FFF2-40B4-BE49-F238E27FC236}">
                <a16:creationId xmlns:a16="http://schemas.microsoft.com/office/drawing/2014/main" id="{C16D2EE9-DF87-7D91-0393-F953F331FE3D}"/>
              </a:ext>
            </a:extLst>
          </p:cNvPr>
          <p:cNvGraphicFramePr/>
          <p:nvPr>
            <p:extLst>
              <p:ext uri="{D42A27DB-BD31-4B8C-83A1-F6EECF244321}">
                <p14:modId xmlns:p14="http://schemas.microsoft.com/office/powerpoint/2010/main" val="2898891846"/>
              </p:ext>
            </p:extLst>
          </p:nvPr>
        </p:nvGraphicFramePr>
        <p:xfrm>
          <a:off x="1481413" y="1652209"/>
          <a:ext cx="3753842" cy="29545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Rechthoek 13">
            <a:extLst>
              <a:ext uri="{FF2B5EF4-FFF2-40B4-BE49-F238E27FC236}">
                <a16:creationId xmlns:a16="http://schemas.microsoft.com/office/drawing/2014/main" id="{9B16B915-4362-D8CF-459F-199AAAF86132}"/>
              </a:ext>
            </a:extLst>
          </p:cNvPr>
          <p:cNvSpPr/>
          <p:nvPr/>
        </p:nvSpPr>
        <p:spPr>
          <a:xfrm>
            <a:off x="486000" y="1494178"/>
            <a:ext cx="1666648" cy="865403"/>
          </a:xfrm>
          <a:prstGeom prst="rect">
            <a:avLst/>
          </a:prstGeom>
          <a:noFill/>
          <a:ln w="12700" cap="flat" cmpd="sng" algn="ctr">
            <a:solidFill>
              <a:srgbClr val="ED7D31"/>
            </a:solidFill>
            <a:prstDash val="solid"/>
            <a:miter lim="800000"/>
          </a:ln>
          <a:effectLst/>
        </p:spPr>
        <p:txBody>
          <a:bodyPr rtlCol="0" anchor="t"/>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nl-NL" sz="800" b="1" i="0" u="none" strike="noStrike" kern="1200" cap="none" spc="0" normalizeH="0" baseline="0" noProof="0" dirty="0">
                <a:ln>
                  <a:noFill/>
                </a:ln>
                <a:solidFill>
                  <a:srgbClr val="ED7D31"/>
                </a:solidFill>
                <a:effectLst/>
                <a:uLnTx/>
                <a:uFillTx/>
                <a:latin typeface="Verdana" panose="020B0604030504040204" pitchFamily="34" charset="0"/>
                <a:ea typeface="Verdana" panose="020B0604030504040204" pitchFamily="34" charset="0"/>
                <a:cs typeface="+mn-cs"/>
              </a:rPr>
              <a:t>Security Log Management:</a:t>
            </a:r>
          </a:p>
          <a:p>
            <a:pPr marL="171450" marR="0" lvl="0" indent="-17145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800" b="0" i="0" u="none" strike="noStrike" kern="1200" cap="none" spc="0" normalizeH="0" baseline="0" noProof="0" dirty="0">
                <a:ln>
                  <a:noFill/>
                </a:ln>
                <a:solidFill>
                  <a:srgbClr val="ED7D31"/>
                </a:solidFill>
                <a:effectLst/>
                <a:uLnTx/>
                <a:uFillTx/>
                <a:latin typeface="Verdana" panose="020B0604030504040204" pitchFamily="34" charset="0"/>
                <a:ea typeface="Verdana" panose="020B0604030504040204" pitchFamily="34" charset="0"/>
                <a:cs typeface="+mn-cs"/>
              </a:rPr>
              <a:t>&lt;Taken&gt;</a:t>
            </a:r>
          </a:p>
        </p:txBody>
      </p:sp>
      <p:sp>
        <p:nvSpPr>
          <p:cNvPr id="15" name="Rechthoek 14">
            <a:extLst>
              <a:ext uri="{FF2B5EF4-FFF2-40B4-BE49-F238E27FC236}">
                <a16:creationId xmlns:a16="http://schemas.microsoft.com/office/drawing/2014/main" id="{9FDC99FC-4F6B-496D-312E-BD7559B208B0}"/>
              </a:ext>
            </a:extLst>
          </p:cNvPr>
          <p:cNvSpPr/>
          <p:nvPr/>
        </p:nvSpPr>
        <p:spPr>
          <a:xfrm>
            <a:off x="4564019" y="1494178"/>
            <a:ext cx="1666648" cy="867429"/>
          </a:xfrm>
          <a:prstGeom prst="rect">
            <a:avLst/>
          </a:prstGeom>
          <a:noFill/>
          <a:ln w="12700" cap="flat" cmpd="sng" algn="ctr">
            <a:solidFill>
              <a:sysClr val="window" lastClr="FFFFFF">
                <a:lumMod val="65000"/>
              </a:sysClr>
            </a:solidFill>
            <a:prstDash val="solid"/>
            <a:miter lim="800000"/>
          </a:ln>
          <a:effectLst/>
        </p:spPr>
        <p:txBody>
          <a:bodyPr rtlCol="0" anchor="t"/>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nl-NL" sz="800" b="1" i="0" u="none" strike="noStrike" kern="1200" cap="none" spc="0" normalizeH="0" baseline="0" noProof="0" dirty="0">
                <a:ln>
                  <a:noFill/>
                </a:ln>
                <a:solidFill>
                  <a:prstClr val="white">
                    <a:lumMod val="65000"/>
                  </a:prstClr>
                </a:solidFill>
                <a:effectLst/>
                <a:uLnTx/>
                <a:uFillTx/>
                <a:latin typeface="Verdana" panose="020B0604030504040204" pitchFamily="34" charset="0"/>
                <a:ea typeface="Verdana" panose="020B0604030504040204" pitchFamily="34" charset="0"/>
                <a:cs typeface="+mn-cs"/>
              </a:rPr>
              <a:t>Kwetsbaarhedenbeheer:</a:t>
            </a:r>
          </a:p>
          <a:p>
            <a:pPr marL="171450" marR="0" lvl="0" indent="-17145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800" b="0" i="0" u="none" strike="noStrike" kern="1200" cap="none" spc="0" normalizeH="0" baseline="0" noProof="0" dirty="0">
                <a:ln>
                  <a:noFill/>
                </a:ln>
                <a:solidFill>
                  <a:prstClr val="white">
                    <a:lumMod val="65000"/>
                  </a:prstClr>
                </a:solidFill>
                <a:effectLst/>
                <a:uLnTx/>
                <a:uFillTx/>
                <a:latin typeface="Verdana" panose="020B0604030504040204" pitchFamily="34" charset="0"/>
                <a:ea typeface="Verdana" panose="020B0604030504040204" pitchFamily="34" charset="0"/>
                <a:cs typeface="+mn-cs"/>
              </a:rPr>
              <a:t>&lt;Taken&gt;</a:t>
            </a:r>
          </a:p>
          <a:p>
            <a:pPr marL="171450" marR="0" lvl="0" indent="-17145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nl-NL" sz="800" b="0" i="0" u="none" strike="noStrike" kern="1200" cap="none" spc="0" normalizeH="0" baseline="0" noProof="0" dirty="0">
              <a:ln>
                <a:noFill/>
              </a:ln>
              <a:solidFill>
                <a:prstClr val="white">
                  <a:lumMod val="65000"/>
                </a:prstClr>
              </a:solidFill>
              <a:effectLst/>
              <a:uLnTx/>
              <a:uFillTx/>
              <a:latin typeface="Verdana" panose="020B0604030504040204" pitchFamily="34" charset="0"/>
              <a:ea typeface="Verdana" panose="020B0604030504040204" pitchFamily="34" charset="0"/>
              <a:cs typeface="+mn-cs"/>
            </a:endParaRPr>
          </a:p>
        </p:txBody>
      </p:sp>
      <p:sp>
        <p:nvSpPr>
          <p:cNvPr id="16" name="Rechthoek 15">
            <a:extLst>
              <a:ext uri="{FF2B5EF4-FFF2-40B4-BE49-F238E27FC236}">
                <a16:creationId xmlns:a16="http://schemas.microsoft.com/office/drawing/2014/main" id="{CA3E822C-F7B7-55F1-EC1C-19A7DF8EBDB9}"/>
              </a:ext>
            </a:extLst>
          </p:cNvPr>
          <p:cNvSpPr/>
          <p:nvPr/>
        </p:nvSpPr>
        <p:spPr>
          <a:xfrm>
            <a:off x="4564019" y="3803232"/>
            <a:ext cx="1666648" cy="867429"/>
          </a:xfrm>
          <a:prstGeom prst="rect">
            <a:avLst/>
          </a:prstGeom>
          <a:noFill/>
          <a:ln w="12700" cap="flat" cmpd="sng" algn="ctr">
            <a:solidFill>
              <a:srgbClr val="FFC000"/>
            </a:solidFill>
            <a:prstDash val="solid"/>
            <a:miter lim="800000"/>
          </a:ln>
          <a:effectLst/>
        </p:spPr>
        <p:txBody>
          <a:bodyPr rtlCol="0" anchor="t"/>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nl-NL" sz="800" b="1" i="0" u="none" strike="noStrike" kern="1200" cap="none" spc="0" normalizeH="0" baseline="0" noProof="0" dirty="0">
                <a:ln>
                  <a:noFill/>
                </a:ln>
                <a:solidFill>
                  <a:srgbClr val="FFC000"/>
                </a:solidFill>
                <a:effectLst/>
                <a:uLnTx/>
                <a:uFillTx/>
                <a:latin typeface="Verdana" panose="020B0604030504040204" pitchFamily="34" charset="0"/>
                <a:ea typeface="Verdana" panose="020B0604030504040204" pitchFamily="34" charset="0"/>
                <a:cs typeface="+mn-cs"/>
              </a:rPr>
              <a:t>Incident Response:</a:t>
            </a:r>
          </a:p>
          <a:p>
            <a:pPr marL="171450" marR="0" lvl="0" indent="-17145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800" b="0" i="0" u="none" strike="noStrike" kern="1200" cap="none" spc="0" normalizeH="0" baseline="0" noProof="0" dirty="0">
                <a:ln>
                  <a:noFill/>
                </a:ln>
                <a:solidFill>
                  <a:srgbClr val="FFC000"/>
                </a:solidFill>
                <a:effectLst/>
                <a:uLnTx/>
                <a:uFillTx/>
                <a:latin typeface="Verdana" panose="020B0604030504040204" pitchFamily="34" charset="0"/>
                <a:ea typeface="Verdana" panose="020B0604030504040204" pitchFamily="34" charset="0"/>
                <a:cs typeface="+mn-cs"/>
              </a:rPr>
              <a:t>&lt;Taken&gt;</a:t>
            </a:r>
          </a:p>
        </p:txBody>
      </p:sp>
      <p:sp>
        <p:nvSpPr>
          <p:cNvPr id="17" name="Rechthoek 16">
            <a:extLst>
              <a:ext uri="{FF2B5EF4-FFF2-40B4-BE49-F238E27FC236}">
                <a16:creationId xmlns:a16="http://schemas.microsoft.com/office/drawing/2014/main" id="{FE3BCDC1-8262-DFEE-C54E-A0AC294A6C3E}"/>
              </a:ext>
            </a:extLst>
          </p:cNvPr>
          <p:cNvSpPr/>
          <p:nvPr/>
        </p:nvSpPr>
        <p:spPr>
          <a:xfrm>
            <a:off x="486000" y="3803232"/>
            <a:ext cx="1666649" cy="867430"/>
          </a:xfrm>
          <a:prstGeom prst="rect">
            <a:avLst/>
          </a:prstGeom>
          <a:noFill/>
          <a:ln w="12700" cap="flat" cmpd="sng" algn="ctr">
            <a:solidFill>
              <a:srgbClr val="4472C4"/>
            </a:solidFill>
            <a:prstDash val="solid"/>
            <a:miter lim="800000"/>
          </a:ln>
          <a:effectLst/>
        </p:spPr>
        <p:txBody>
          <a:bodyPr rtlCol="0" anchor="t"/>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nl-NL" sz="800" b="1" i="0" u="none" strike="noStrike" kern="1200" cap="none" spc="0" normalizeH="0" baseline="0" noProof="0" dirty="0">
                <a:ln>
                  <a:noFill/>
                </a:ln>
                <a:solidFill>
                  <a:srgbClr val="4472C4"/>
                </a:solidFill>
                <a:effectLst/>
                <a:uLnTx/>
                <a:uFillTx/>
                <a:latin typeface="Verdana" panose="020B0604030504040204" pitchFamily="34" charset="0"/>
                <a:ea typeface="Verdana" panose="020B0604030504040204" pitchFamily="34" charset="0"/>
                <a:cs typeface="+mn-cs"/>
              </a:rPr>
              <a:t>Monitoring &amp; Detectie:</a:t>
            </a:r>
          </a:p>
          <a:p>
            <a:pPr marL="171450" marR="0" lvl="0" indent="-17145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800" b="0" i="0" u="none" strike="noStrike" kern="1200" cap="none" spc="0" normalizeH="0" baseline="0" noProof="0" dirty="0">
                <a:ln>
                  <a:noFill/>
                </a:ln>
                <a:solidFill>
                  <a:srgbClr val="4472C4"/>
                </a:solidFill>
                <a:effectLst/>
                <a:uLnTx/>
                <a:uFillTx/>
                <a:latin typeface="Verdana" panose="020B0604030504040204" pitchFamily="34" charset="0"/>
                <a:ea typeface="Verdana" panose="020B0604030504040204" pitchFamily="34" charset="0"/>
                <a:cs typeface="+mn-cs"/>
              </a:rPr>
              <a:t>&lt;Taken&gt;</a:t>
            </a:r>
          </a:p>
        </p:txBody>
      </p:sp>
      <p:sp>
        <p:nvSpPr>
          <p:cNvPr id="18" name="Rechthoek 17">
            <a:extLst>
              <a:ext uri="{FF2B5EF4-FFF2-40B4-BE49-F238E27FC236}">
                <a16:creationId xmlns:a16="http://schemas.microsoft.com/office/drawing/2014/main" id="{9F5851DC-BC27-0C37-C708-DBF85ADA3B76}"/>
              </a:ext>
            </a:extLst>
          </p:cNvPr>
          <p:cNvSpPr/>
          <p:nvPr/>
        </p:nvSpPr>
        <p:spPr>
          <a:xfrm>
            <a:off x="486000" y="2673548"/>
            <a:ext cx="1184538" cy="865403"/>
          </a:xfrm>
          <a:prstGeom prst="rect">
            <a:avLst/>
          </a:prstGeom>
          <a:noFill/>
          <a:ln w="12700" cap="flat" cmpd="sng" algn="ctr">
            <a:solidFill>
              <a:srgbClr val="70AD47"/>
            </a:solidFill>
            <a:prstDash val="solid"/>
            <a:miter lim="800000"/>
          </a:ln>
          <a:effectLst/>
        </p:spPr>
        <p:txBody>
          <a:bodyPr rtlCol="0" anchor="t"/>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nl-NL" sz="800" b="1" i="0" u="none" strike="noStrike" kern="1200" cap="none" spc="0" normalizeH="0" baseline="0" noProof="0" dirty="0" err="1">
                <a:ln>
                  <a:noFill/>
                </a:ln>
                <a:solidFill>
                  <a:srgbClr val="70AD47"/>
                </a:solidFill>
                <a:effectLst/>
                <a:uLnTx/>
                <a:uFillTx/>
                <a:latin typeface="Verdana" panose="020B0604030504040204" pitchFamily="34" charset="0"/>
                <a:ea typeface="Verdana" panose="020B0604030504040204" pitchFamily="34" charset="0"/>
                <a:cs typeface="+mn-cs"/>
              </a:rPr>
              <a:t>Threat</a:t>
            </a:r>
            <a:r>
              <a:rPr kumimoji="0" lang="nl-NL" sz="800" b="1" i="0" u="none" strike="noStrike" kern="1200" cap="none" spc="0" normalizeH="0" baseline="0" noProof="0" dirty="0">
                <a:ln>
                  <a:noFill/>
                </a:ln>
                <a:solidFill>
                  <a:srgbClr val="70AD47"/>
                </a:solidFill>
                <a:effectLst/>
                <a:uLnTx/>
                <a:uFillTx/>
                <a:latin typeface="Verdana" panose="020B0604030504040204" pitchFamily="34" charset="0"/>
                <a:ea typeface="Verdana" panose="020B0604030504040204" pitchFamily="34" charset="0"/>
                <a:cs typeface="+mn-cs"/>
              </a:rPr>
              <a:t> Intelligence:</a:t>
            </a:r>
          </a:p>
          <a:p>
            <a:pPr marL="171450" marR="0" lvl="0" indent="-17145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800" b="0" i="0" u="none" strike="noStrike" kern="1200" cap="none" spc="0" normalizeH="0" baseline="0" noProof="0" dirty="0">
                <a:ln>
                  <a:noFill/>
                </a:ln>
                <a:solidFill>
                  <a:srgbClr val="92D050"/>
                </a:solidFill>
                <a:effectLst/>
                <a:uLnTx/>
                <a:uFillTx/>
                <a:latin typeface="Verdana" panose="020B0604030504040204" pitchFamily="34" charset="0"/>
                <a:ea typeface="Verdana" panose="020B0604030504040204" pitchFamily="34" charset="0"/>
                <a:cs typeface="+mn-cs"/>
              </a:rPr>
              <a:t>&lt;Taken&gt;</a:t>
            </a:r>
          </a:p>
        </p:txBody>
      </p:sp>
      <p:sp>
        <p:nvSpPr>
          <p:cNvPr id="19" name="Rechthoek 18">
            <a:extLst>
              <a:ext uri="{FF2B5EF4-FFF2-40B4-BE49-F238E27FC236}">
                <a16:creationId xmlns:a16="http://schemas.microsoft.com/office/drawing/2014/main" id="{641B98E7-8CAB-44BB-C29A-D3B22CBE1BDA}"/>
              </a:ext>
            </a:extLst>
          </p:cNvPr>
          <p:cNvSpPr/>
          <p:nvPr/>
        </p:nvSpPr>
        <p:spPr>
          <a:xfrm>
            <a:off x="6975390" y="1494178"/>
            <a:ext cx="1666648" cy="3176484"/>
          </a:xfrm>
          <a:prstGeom prst="rect">
            <a:avLst/>
          </a:prstGeom>
          <a:noFill/>
          <a:ln w="12700" cap="flat" cmpd="sng" algn="ctr">
            <a:solidFill>
              <a:srgbClr val="5B9BD5"/>
            </a:solidFill>
            <a:prstDash val="solid"/>
            <a:miter lim="800000"/>
          </a:ln>
          <a:effectLst/>
        </p:spPr>
        <p:txBody>
          <a:bodyPr rtlCol="0" anchor="t"/>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nl-NL" sz="800" b="1" i="0" u="none" strike="noStrike" kern="1200" cap="none" spc="0" normalizeH="0" baseline="0" noProof="0" dirty="0">
                <a:ln>
                  <a:noFill/>
                </a:ln>
                <a:solidFill>
                  <a:srgbClr val="5B9BD5"/>
                </a:solidFill>
                <a:effectLst/>
                <a:uLnTx/>
                <a:uFillTx/>
                <a:latin typeface="Verdana" panose="020B0604030504040204" pitchFamily="34" charset="0"/>
                <a:ea typeface="Verdana" panose="020B0604030504040204" pitchFamily="34" charset="0"/>
                <a:cs typeface="+mn-cs"/>
              </a:rPr>
              <a:t>Regie:</a:t>
            </a:r>
          </a:p>
          <a:p>
            <a:pPr marL="171450" marR="0" lvl="0" indent="-17145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800" b="0" i="0" u="none" strike="noStrike" kern="1200" cap="none" spc="0" normalizeH="0" baseline="0" noProof="0" dirty="0">
                <a:ln>
                  <a:noFill/>
                </a:ln>
                <a:solidFill>
                  <a:srgbClr val="5B9BD5"/>
                </a:solidFill>
                <a:effectLst/>
                <a:uLnTx/>
                <a:uFillTx/>
                <a:latin typeface="Verdana" panose="020B0604030504040204" pitchFamily="34" charset="0"/>
                <a:ea typeface="Verdana" panose="020B0604030504040204" pitchFamily="34" charset="0"/>
                <a:cs typeface="+mn-cs"/>
              </a:rPr>
              <a:t>&lt;Taken&gt;</a:t>
            </a:r>
          </a:p>
          <a:p>
            <a:pPr marL="171450" marR="0" lvl="0" indent="-171450" algn="l"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nl-NL" sz="800" b="0" i="0" u="none" strike="noStrike" kern="1200" cap="none" spc="0" normalizeH="0" baseline="0" noProof="0" dirty="0">
              <a:ln>
                <a:noFill/>
              </a:ln>
              <a:solidFill>
                <a:srgbClr val="5B9BD5"/>
              </a:solidFill>
              <a:effectLst/>
              <a:uLnTx/>
              <a:uFillTx/>
              <a:latin typeface="Verdana" panose="020B0604030504040204" pitchFamily="34" charset="0"/>
              <a:ea typeface="Verdana" panose="020B0604030504040204" pitchFamily="34" charset="0"/>
              <a:cs typeface="+mn-cs"/>
            </a:endParaRPr>
          </a:p>
        </p:txBody>
      </p:sp>
    </p:spTree>
    <p:extLst>
      <p:ext uri="{BB962C8B-B14F-4D97-AF65-F5344CB8AC3E}">
        <p14:creationId xmlns:p14="http://schemas.microsoft.com/office/powerpoint/2010/main" val="17796993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el 5">
            <a:extLst>
              <a:ext uri="{FF2B5EF4-FFF2-40B4-BE49-F238E27FC236}">
                <a16:creationId xmlns:a16="http://schemas.microsoft.com/office/drawing/2014/main" id="{51CC1E80-F88C-6214-6742-E6E189D4D4B0}"/>
              </a:ext>
            </a:extLst>
          </p:cNvPr>
          <p:cNvSpPr>
            <a:spLocks noGrp="1"/>
          </p:cNvSpPr>
          <p:nvPr>
            <p:ph type="title"/>
          </p:nvPr>
        </p:nvSpPr>
        <p:spPr>
          <a:xfrm>
            <a:off x="486000" y="609005"/>
            <a:ext cx="8172000" cy="936000"/>
          </a:xfrm>
        </p:spPr>
        <p:txBody>
          <a:bodyPr/>
          <a:lstStyle/>
          <a:p>
            <a:pPr algn="ctr"/>
            <a:r>
              <a:rPr lang="nl-NL" sz="2400" i="0" dirty="0">
                <a:latin typeface="Verdana" panose="020B0604030504040204" pitchFamily="34" charset="0"/>
                <a:ea typeface="Verdana" panose="020B0604030504040204" pitchFamily="34" charset="0"/>
              </a:rPr>
              <a:t>GAP-Definitie</a:t>
            </a:r>
          </a:p>
        </p:txBody>
      </p:sp>
      <p:pic>
        <p:nvPicPr>
          <p:cNvPr id="7" name="Afbeelding 6">
            <a:extLst>
              <a:ext uri="{FF2B5EF4-FFF2-40B4-BE49-F238E27FC236}">
                <a16:creationId xmlns:a16="http://schemas.microsoft.com/office/drawing/2014/main" id="{FF45FC8A-E1AE-C30F-A380-8406EDA86737}"/>
              </a:ext>
            </a:extLst>
          </p:cNvPr>
          <p:cNvPicPr>
            <a:picLocks noChangeAspect="1"/>
          </p:cNvPicPr>
          <p:nvPr/>
        </p:nvPicPr>
        <p:blipFill>
          <a:blip r:embed="rId2"/>
          <a:stretch>
            <a:fillRect/>
          </a:stretch>
        </p:blipFill>
        <p:spPr>
          <a:xfrm>
            <a:off x="-2" y="4937966"/>
            <a:ext cx="9144000" cy="205534"/>
          </a:xfrm>
          <a:prstGeom prst="rect">
            <a:avLst/>
          </a:prstGeom>
        </p:spPr>
      </p:pic>
      <p:sp>
        <p:nvSpPr>
          <p:cNvPr id="8" name="Ondertitel 2">
            <a:extLst>
              <a:ext uri="{FF2B5EF4-FFF2-40B4-BE49-F238E27FC236}">
                <a16:creationId xmlns:a16="http://schemas.microsoft.com/office/drawing/2014/main" id="{5EA4E14A-9769-FC8F-E378-A0ABA2A2E63C}"/>
              </a:ext>
            </a:extLst>
          </p:cNvPr>
          <p:cNvSpPr txBox="1">
            <a:spLocks/>
          </p:cNvSpPr>
          <p:nvPr/>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dirty="0">
                <a:solidFill>
                  <a:schemeClr val="bg1"/>
                </a:solidFill>
                <a:latin typeface="Verdana" panose="020B0604030504040204" pitchFamily="34" charset="0"/>
                <a:ea typeface="Verdana" panose="020B0604030504040204" pitchFamily="34" charset="0"/>
              </a:rPr>
              <a:t>VSSR</a:t>
            </a:r>
          </a:p>
        </p:txBody>
      </p:sp>
      <p:sp>
        <p:nvSpPr>
          <p:cNvPr id="2" name="Ondertitel 2">
            <a:extLst>
              <a:ext uri="{FF2B5EF4-FFF2-40B4-BE49-F238E27FC236}">
                <a16:creationId xmlns:a16="http://schemas.microsoft.com/office/drawing/2014/main" id="{6AF69298-BC36-8669-7475-448C6806BF46}"/>
              </a:ext>
            </a:extLst>
          </p:cNvPr>
          <p:cNvSpPr txBox="1">
            <a:spLocks/>
          </p:cNvSpPr>
          <p:nvPr/>
        </p:nvSpPr>
        <p:spPr>
          <a:xfrm>
            <a:off x="-2" y="4920774"/>
            <a:ext cx="3886202"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l" defTabSz="685800" hangingPunct="1">
              <a:spcBef>
                <a:spcPts val="900"/>
              </a:spcBef>
              <a:buClr>
                <a:srgbClr val="A90061"/>
              </a:buClr>
            </a:pPr>
            <a:r>
              <a:rPr lang="nl-NL" sz="1200" i="0" dirty="0">
                <a:solidFill>
                  <a:schemeClr val="bg1"/>
                </a:solidFill>
                <a:latin typeface="Verdana" panose="020B0604030504040204" pitchFamily="34" charset="0"/>
                <a:ea typeface="Verdana" panose="020B0604030504040204" pitchFamily="34" charset="0"/>
              </a:rPr>
              <a:t>SOC Strategie Template</a:t>
            </a:r>
          </a:p>
        </p:txBody>
      </p:sp>
      <p:graphicFrame>
        <p:nvGraphicFramePr>
          <p:cNvPr id="3" name="Tabel 3">
            <a:extLst>
              <a:ext uri="{FF2B5EF4-FFF2-40B4-BE49-F238E27FC236}">
                <a16:creationId xmlns:a16="http://schemas.microsoft.com/office/drawing/2014/main" id="{10850551-B562-1A7C-8E34-C92C0320AF3F}"/>
              </a:ext>
            </a:extLst>
          </p:cNvPr>
          <p:cNvGraphicFramePr>
            <a:graphicFrameLocks noGrp="1"/>
          </p:cNvGraphicFramePr>
          <p:nvPr>
            <p:extLst>
              <p:ext uri="{D42A27DB-BD31-4B8C-83A1-F6EECF244321}">
                <p14:modId xmlns:p14="http://schemas.microsoft.com/office/powerpoint/2010/main" val="3926735880"/>
              </p:ext>
            </p:extLst>
          </p:nvPr>
        </p:nvGraphicFramePr>
        <p:xfrm>
          <a:off x="486000" y="1545005"/>
          <a:ext cx="8172000" cy="2254888"/>
        </p:xfrm>
        <a:graphic>
          <a:graphicData uri="http://schemas.openxmlformats.org/drawingml/2006/table">
            <a:tbl>
              <a:tblPr firstRow="1" bandRow="1">
                <a:tableStyleId>{5C22544A-7EE6-4342-B048-85BDC9FD1C3A}</a:tableStyleId>
              </a:tblPr>
              <a:tblGrid>
                <a:gridCol w="2043000">
                  <a:extLst>
                    <a:ext uri="{9D8B030D-6E8A-4147-A177-3AD203B41FA5}">
                      <a16:colId xmlns:a16="http://schemas.microsoft.com/office/drawing/2014/main" val="543202936"/>
                    </a:ext>
                  </a:extLst>
                </a:gridCol>
                <a:gridCol w="2043000">
                  <a:extLst>
                    <a:ext uri="{9D8B030D-6E8A-4147-A177-3AD203B41FA5}">
                      <a16:colId xmlns:a16="http://schemas.microsoft.com/office/drawing/2014/main" val="1014612201"/>
                    </a:ext>
                  </a:extLst>
                </a:gridCol>
                <a:gridCol w="2043000">
                  <a:extLst>
                    <a:ext uri="{9D8B030D-6E8A-4147-A177-3AD203B41FA5}">
                      <a16:colId xmlns:a16="http://schemas.microsoft.com/office/drawing/2014/main" val="361439340"/>
                    </a:ext>
                  </a:extLst>
                </a:gridCol>
                <a:gridCol w="2043000">
                  <a:extLst>
                    <a:ext uri="{9D8B030D-6E8A-4147-A177-3AD203B41FA5}">
                      <a16:colId xmlns:a16="http://schemas.microsoft.com/office/drawing/2014/main" val="1276047160"/>
                    </a:ext>
                  </a:extLst>
                </a:gridCol>
              </a:tblGrid>
              <a:tr h="281861">
                <a:tc>
                  <a:txBody>
                    <a:bodyPr/>
                    <a:lstStyle/>
                    <a:p>
                      <a:pPr algn="ctr"/>
                      <a:r>
                        <a:rPr lang="nl-NL" sz="1000" dirty="0">
                          <a:latin typeface="Verdana" panose="020B0604030504040204" pitchFamily="34" charset="0"/>
                          <a:ea typeface="Verdana" panose="020B0604030504040204" pitchFamily="34" charset="0"/>
                        </a:rPr>
                        <a:t>Huidige situatie</a:t>
                      </a:r>
                    </a:p>
                  </a:txBody>
                  <a:tcPr/>
                </a:tc>
                <a:tc>
                  <a:txBody>
                    <a:bodyPr/>
                    <a:lstStyle/>
                    <a:p>
                      <a:pPr algn="ctr"/>
                      <a:r>
                        <a:rPr lang="nl-NL" sz="1000" dirty="0">
                          <a:latin typeface="Verdana" panose="020B0604030504040204" pitchFamily="34" charset="0"/>
                          <a:ea typeface="Verdana" panose="020B0604030504040204" pitchFamily="34" charset="0"/>
                        </a:rPr>
                        <a:t>Gewenste situatie</a:t>
                      </a:r>
                    </a:p>
                  </a:txBody>
                  <a:tcPr/>
                </a:tc>
                <a:tc>
                  <a:txBody>
                    <a:bodyPr/>
                    <a:lstStyle/>
                    <a:p>
                      <a:pPr algn="ctr"/>
                      <a:r>
                        <a:rPr lang="nl-NL" sz="1000" dirty="0">
                          <a:latin typeface="Verdana" panose="020B0604030504040204" pitchFamily="34" charset="0"/>
                          <a:ea typeface="Verdana" panose="020B0604030504040204" pitchFamily="34" charset="0"/>
                        </a:rPr>
                        <a:t>GAP</a:t>
                      </a:r>
                    </a:p>
                  </a:txBody>
                  <a:tcPr/>
                </a:tc>
                <a:tc>
                  <a:txBody>
                    <a:bodyPr/>
                    <a:lstStyle/>
                    <a:p>
                      <a:pPr algn="ctr"/>
                      <a:r>
                        <a:rPr lang="nl-NL" sz="1000" dirty="0">
                          <a:latin typeface="Verdana" panose="020B0604030504040204" pitchFamily="34" charset="0"/>
                          <a:ea typeface="Verdana" panose="020B0604030504040204" pitchFamily="34" charset="0"/>
                        </a:rPr>
                        <a:t>Acties</a:t>
                      </a:r>
                    </a:p>
                  </a:txBody>
                  <a:tcPr/>
                </a:tc>
                <a:extLst>
                  <a:ext uri="{0D108BD9-81ED-4DB2-BD59-A6C34878D82A}">
                    <a16:rowId xmlns:a16="http://schemas.microsoft.com/office/drawing/2014/main" val="3771983556"/>
                  </a:ext>
                </a:extLst>
              </a:tr>
              <a:tr h="281861">
                <a:tc>
                  <a:txBody>
                    <a:bodyPr/>
                    <a:lstStyle/>
                    <a:p>
                      <a:r>
                        <a:rPr lang="nl-NL" sz="900" i="1" dirty="0">
                          <a:solidFill>
                            <a:schemeClr val="bg2">
                              <a:lumMod val="25000"/>
                            </a:schemeClr>
                          </a:solidFill>
                          <a:latin typeface="Verdana" panose="020B0604030504040204" pitchFamily="34" charset="0"/>
                          <a:ea typeface="Verdana" panose="020B0604030504040204" pitchFamily="34" charset="0"/>
                        </a:rPr>
                        <a:t>Diensten</a:t>
                      </a: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1654476750"/>
                  </a:ext>
                </a:extLst>
              </a:tr>
              <a:tr h="281861">
                <a:tc>
                  <a:txBody>
                    <a:bodyPr/>
                    <a:lstStyle/>
                    <a:p>
                      <a:r>
                        <a:rPr lang="nl-NL" sz="900" i="1" dirty="0">
                          <a:solidFill>
                            <a:schemeClr val="bg2">
                              <a:lumMod val="25000"/>
                            </a:schemeClr>
                          </a:solidFill>
                          <a:latin typeface="Verdana" panose="020B0604030504040204" pitchFamily="34" charset="0"/>
                          <a:ea typeface="Verdana" panose="020B0604030504040204" pitchFamily="34" charset="0"/>
                        </a:rPr>
                        <a:t>Competenties</a:t>
                      </a: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904231664"/>
                  </a:ext>
                </a:extLst>
              </a:tr>
              <a:tr h="281861">
                <a:tc>
                  <a:txBody>
                    <a:bodyPr/>
                    <a:lstStyle/>
                    <a:p>
                      <a:r>
                        <a:rPr lang="nl-NL" sz="900" i="1" dirty="0">
                          <a:solidFill>
                            <a:schemeClr val="bg2">
                              <a:lumMod val="25000"/>
                            </a:schemeClr>
                          </a:solidFill>
                          <a:latin typeface="Verdana" panose="020B0604030504040204" pitchFamily="34" charset="0"/>
                          <a:ea typeface="Verdana" panose="020B0604030504040204" pitchFamily="34" charset="0"/>
                        </a:rPr>
                        <a:t>Mensen</a:t>
                      </a: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1482088407"/>
                  </a:ext>
                </a:extLst>
              </a:tr>
              <a:tr h="281861">
                <a:tc>
                  <a:txBody>
                    <a:bodyPr/>
                    <a:lstStyle/>
                    <a:p>
                      <a:r>
                        <a:rPr lang="nl-NL" sz="900" i="1" dirty="0">
                          <a:solidFill>
                            <a:schemeClr val="bg2">
                              <a:lumMod val="25000"/>
                            </a:schemeClr>
                          </a:solidFill>
                          <a:latin typeface="Verdana" panose="020B0604030504040204" pitchFamily="34" charset="0"/>
                          <a:ea typeface="Verdana" panose="020B0604030504040204" pitchFamily="34" charset="0"/>
                        </a:rPr>
                        <a:t>Processen</a:t>
                      </a: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2744955978"/>
                  </a:ext>
                </a:extLst>
              </a:tr>
              <a:tr h="281861">
                <a:tc>
                  <a:txBody>
                    <a:bodyPr/>
                    <a:lstStyle/>
                    <a:p>
                      <a:r>
                        <a:rPr lang="nl-NL" sz="900" i="1" dirty="0">
                          <a:solidFill>
                            <a:schemeClr val="bg2">
                              <a:lumMod val="25000"/>
                            </a:schemeClr>
                          </a:solidFill>
                          <a:latin typeface="Verdana" panose="020B0604030504040204" pitchFamily="34" charset="0"/>
                          <a:ea typeface="Verdana" panose="020B0604030504040204" pitchFamily="34" charset="0"/>
                        </a:rPr>
                        <a:t>Technologie</a:t>
                      </a: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2500803826"/>
                  </a:ext>
                </a:extLst>
              </a:tr>
              <a:tr h="281861">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2230104355"/>
                  </a:ext>
                </a:extLst>
              </a:tr>
              <a:tr h="281861">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tc>
                  <a:txBody>
                    <a:bodyPr/>
                    <a:lstStyle/>
                    <a:p>
                      <a:endParaRPr lang="nl-NL" sz="900" dirty="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2176861835"/>
                  </a:ext>
                </a:extLst>
              </a:tr>
            </a:tbl>
          </a:graphicData>
        </a:graphic>
      </p:graphicFrame>
    </p:spTree>
    <p:extLst>
      <p:ext uri="{BB962C8B-B14F-4D97-AF65-F5344CB8AC3E}">
        <p14:creationId xmlns:p14="http://schemas.microsoft.com/office/powerpoint/2010/main" val="22563793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el 5">
            <a:extLst>
              <a:ext uri="{FF2B5EF4-FFF2-40B4-BE49-F238E27FC236}">
                <a16:creationId xmlns:a16="http://schemas.microsoft.com/office/drawing/2014/main" id="{51CC1E80-F88C-6214-6742-E6E189D4D4B0}"/>
              </a:ext>
            </a:extLst>
          </p:cNvPr>
          <p:cNvSpPr>
            <a:spLocks noGrp="1"/>
          </p:cNvSpPr>
          <p:nvPr>
            <p:ph type="title"/>
          </p:nvPr>
        </p:nvSpPr>
        <p:spPr>
          <a:xfrm>
            <a:off x="486000" y="609005"/>
            <a:ext cx="8172000" cy="936000"/>
          </a:xfrm>
        </p:spPr>
        <p:txBody>
          <a:bodyPr/>
          <a:lstStyle/>
          <a:p>
            <a:pPr algn="ctr"/>
            <a:r>
              <a:rPr lang="nl-NL" sz="2400" i="0" dirty="0">
                <a:latin typeface="Verdana" panose="020B0604030504040204" pitchFamily="34" charset="0"/>
                <a:ea typeface="Verdana" panose="020B0604030504040204" pitchFamily="34" charset="0"/>
              </a:rPr>
              <a:t>Doelen &amp; Doelstellingen</a:t>
            </a:r>
          </a:p>
        </p:txBody>
      </p:sp>
      <p:pic>
        <p:nvPicPr>
          <p:cNvPr id="7" name="Afbeelding 6">
            <a:extLst>
              <a:ext uri="{FF2B5EF4-FFF2-40B4-BE49-F238E27FC236}">
                <a16:creationId xmlns:a16="http://schemas.microsoft.com/office/drawing/2014/main" id="{FF45FC8A-E1AE-C30F-A380-8406EDA86737}"/>
              </a:ext>
            </a:extLst>
          </p:cNvPr>
          <p:cNvPicPr>
            <a:picLocks noChangeAspect="1"/>
          </p:cNvPicPr>
          <p:nvPr/>
        </p:nvPicPr>
        <p:blipFill>
          <a:blip r:embed="rId2"/>
          <a:stretch>
            <a:fillRect/>
          </a:stretch>
        </p:blipFill>
        <p:spPr>
          <a:xfrm>
            <a:off x="-2" y="4937966"/>
            <a:ext cx="9144000" cy="205534"/>
          </a:xfrm>
          <a:prstGeom prst="rect">
            <a:avLst/>
          </a:prstGeom>
        </p:spPr>
      </p:pic>
      <p:sp>
        <p:nvSpPr>
          <p:cNvPr id="8" name="Ondertitel 2">
            <a:extLst>
              <a:ext uri="{FF2B5EF4-FFF2-40B4-BE49-F238E27FC236}">
                <a16:creationId xmlns:a16="http://schemas.microsoft.com/office/drawing/2014/main" id="{5EA4E14A-9769-FC8F-E378-A0ABA2A2E63C}"/>
              </a:ext>
            </a:extLst>
          </p:cNvPr>
          <p:cNvSpPr txBox="1">
            <a:spLocks/>
          </p:cNvSpPr>
          <p:nvPr/>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dirty="0">
                <a:solidFill>
                  <a:schemeClr val="bg1"/>
                </a:solidFill>
                <a:latin typeface="Verdana" panose="020B0604030504040204" pitchFamily="34" charset="0"/>
                <a:ea typeface="Verdana" panose="020B0604030504040204" pitchFamily="34" charset="0"/>
              </a:rPr>
              <a:t>VSSR</a:t>
            </a:r>
          </a:p>
        </p:txBody>
      </p:sp>
      <p:sp>
        <p:nvSpPr>
          <p:cNvPr id="2" name="Ondertitel 2">
            <a:extLst>
              <a:ext uri="{FF2B5EF4-FFF2-40B4-BE49-F238E27FC236}">
                <a16:creationId xmlns:a16="http://schemas.microsoft.com/office/drawing/2014/main" id="{6AF69298-BC36-8669-7475-448C6806BF46}"/>
              </a:ext>
            </a:extLst>
          </p:cNvPr>
          <p:cNvSpPr txBox="1">
            <a:spLocks/>
          </p:cNvSpPr>
          <p:nvPr/>
        </p:nvSpPr>
        <p:spPr>
          <a:xfrm>
            <a:off x="-2" y="4920774"/>
            <a:ext cx="3886202"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l" defTabSz="685800" hangingPunct="1">
              <a:spcBef>
                <a:spcPts val="900"/>
              </a:spcBef>
              <a:buClr>
                <a:srgbClr val="A90061"/>
              </a:buClr>
            </a:pPr>
            <a:r>
              <a:rPr lang="nl-NL" sz="1200" i="0" dirty="0">
                <a:solidFill>
                  <a:schemeClr val="bg1"/>
                </a:solidFill>
                <a:latin typeface="Verdana" panose="020B0604030504040204" pitchFamily="34" charset="0"/>
                <a:ea typeface="Verdana" panose="020B0604030504040204" pitchFamily="34" charset="0"/>
              </a:rPr>
              <a:t>SOC Strategie Template</a:t>
            </a:r>
          </a:p>
        </p:txBody>
      </p:sp>
      <p:sp>
        <p:nvSpPr>
          <p:cNvPr id="3" name="Ovaal 2">
            <a:extLst>
              <a:ext uri="{FF2B5EF4-FFF2-40B4-BE49-F238E27FC236}">
                <a16:creationId xmlns:a16="http://schemas.microsoft.com/office/drawing/2014/main" id="{8F460B6A-DF9C-0DEB-7B82-08E482092FAD}"/>
              </a:ext>
            </a:extLst>
          </p:cNvPr>
          <p:cNvSpPr/>
          <p:nvPr/>
        </p:nvSpPr>
        <p:spPr>
          <a:xfrm>
            <a:off x="8825592" y="0"/>
            <a:ext cx="318408" cy="283795"/>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nl-NL" dirty="0">
              <a:latin typeface="Verdana" panose="020B0604030504040204" pitchFamily="34" charset="0"/>
            </a:endParaRPr>
          </a:p>
        </p:txBody>
      </p:sp>
      <p:graphicFrame>
        <p:nvGraphicFramePr>
          <p:cNvPr id="4" name="Tabel 3">
            <a:extLst>
              <a:ext uri="{FF2B5EF4-FFF2-40B4-BE49-F238E27FC236}">
                <a16:creationId xmlns:a16="http://schemas.microsoft.com/office/drawing/2014/main" id="{0DCB6C8F-C1D7-93EC-D3AF-7D1D958ABBD2}"/>
              </a:ext>
            </a:extLst>
          </p:cNvPr>
          <p:cNvGraphicFramePr>
            <a:graphicFrameLocks/>
          </p:cNvGraphicFramePr>
          <p:nvPr>
            <p:extLst>
              <p:ext uri="{D42A27DB-BD31-4B8C-83A1-F6EECF244321}">
                <p14:modId xmlns:p14="http://schemas.microsoft.com/office/powerpoint/2010/main" val="4042940811"/>
              </p:ext>
            </p:extLst>
          </p:nvPr>
        </p:nvGraphicFramePr>
        <p:xfrm>
          <a:off x="486000" y="1678256"/>
          <a:ext cx="7819800" cy="2856238"/>
        </p:xfrm>
        <a:graphic>
          <a:graphicData uri="http://schemas.openxmlformats.org/drawingml/2006/table">
            <a:tbl>
              <a:tblPr firstRow="1" bandRow="1">
                <a:tableStyleId>{5C22544A-7EE6-4342-B048-85BDC9FD1C3A}</a:tableStyleId>
              </a:tblPr>
              <a:tblGrid>
                <a:gridCol w="1954950">
                  <a:extLst>
                    <a:ext uri="{9D8B030D-6E8A-4147-A177-3AD203B41FA5}">
                      <a16:colId xmlns:a16="http://schemas.microsoft.com/office/drawing/2014/main" val="2253412015"/>
                    </a:ext>
                  </a:extLst>
                </a:gridCol>
                <a:gridCol w="1954950">
                  <a:extLst>
                    <a:ext uri="{9D8B030D-6E8A-4147-A177-3AD203B41FA5}">
                      <a16:colId xmlns:a16="http://schemas.microsoft.com/office/drawing/2014/main" val="1463596776"/>
                    </a:ext>
                  </a:extLst>
                </a:gridCol>
                <a:gridCol w="1954950">
                  <a:extLst>
                    <a:ext uri="{9D8B030D-6E8A-4147-A177-3AD203B41FA5}">
                      <a16:colId xmlns:a16="http://schemas.microsoft.com/office/drawing/2014/main" val="787775394"/>
                    </a:ext>
                  </a:extLst>
                </a:gridCol>
                <a:gridCol w="1954950">
                  <a:extLst>
                    <a:ext uri="{9D8B030D-6E8A-4147-A177-3AD203B41FA5}">
                      <a16:colId xmlns:a16="http://schemas.microsoft.com/office/drawing/2014/main" val="1805089816"/>
                    </a:ext>
                  </a:extLst>
                </a:gridCol>
              </a:tblGrid>
              <a:tr h="884074">
                <a:tc gridSpan="4">
                  <a:txBody>
                    <a:bodyPr/>
                    <a:lstStyle/>
                    <a:p>
                      <a:pPr algn="ctr"/>
                      <a:endParaRPr lang="nl-NL" sz="1400" dirty="0">
                        <a:latin typeface="Verdana" panose="020B0604030504040204" pitchFamily="34" charset="0"/>
                        <a:ea typeface="Verdana" panose="020B0604030504040204" pitchFamily="34" charset="0"/>
                      </a:endParaRPr>
                    </a:p>
                    <a:p>
                      <a:pPr algn="ctr"/>
                      <a:r>
                        <a:rPr lang="nl-NL" sz="1200" dirty="0">
                          <a:latin typeface="Verdana" panose="020B0604030504040204" pitchFamily="34" charset="0"/>
                          <a:ea typeface="Verdana" panose="020B0604030504040204" pitchFamily="34" charset="0"/>
                        </a:rPr>
                        <a:t>Doel (en) – Richtinggevend en op basis van de ambitie</a:t>
                      </a:r>
                    </a:p>
                    <a:p>
                      <a:pPr algn="ctr"/>
                      <a:endParaRPr lang="nl-NL" sz="1400" dirty="0">
                        <a:latin typeface="Verdana" panose="020B0604030504040204" pitchFamily="34" charset="0"/>
                        <a:ea typeface="Verdana" panose="020B0604030504040204" pitchFamily="34" charset="0"/>
                      </a:endParaRPr>
                    </a:p>
                  </a:txBody>
                  <a:tcPr/>
                </a:tc>
                <a:tc hMerge="1">
                  <a:txBody>
                    <a:bodyPr/>
                    <a:lstStyle/>
                    <a:p>
                      <a:endParaRPr lang="nl-NL" dirty="0"/>
                    </a:p>
                  </a:txBody>
                  <a:tcPr/>
                </a:tc>
                <a:tc hMerge="1">
                  <a:txBody>
                    <a:bodyPr/>
                    <a:lstStyle/>
                    <a:p>
                      <a:endParaRPr lang="nl-NL" dirty="0"/>
                    </a:p>
                  </a:txBody>
                  <a:tcPr/>
                </a:tc>
                <a:tc hMerge="1">
                  <a:txBody>
                    <a:bodyPr/>
                    <a:lstStyle/>
                    <a:p>
                      <a:endParaRPr lang="nl-NL" dirty="0"/>
                    </a:p>
                  </a:txBody>
                  <a:tcPr/>
                </a:tc>
                <a:extLst>
                  <a:ext uri="{0D108BD9-81ED-4DB2-BD59-A6C34878D82A}">
                    <a16:rowId xmlns:a16="http://schemas.microsoft.com/office/drawing/2014/main" val="3561391615"/>
                  </a:ext>
                </a:extLst>
              </a:tr>
              <a:tr h="340028">
                <a:tc rowSpan="4">
                  <a:txBody>
                    <a:bodyPr/>
                    <a:lstStyle/>
                    <a:p>
                      <a:endParaRPr lang="nl-NL" sz="1200" dirty="0">
                        <a:latin typeface="Verdana" panose="020B0604030504040204" pitchFamily="34" charset="0"/>
                        <a:ea typeface="Verdana" panose="020B0604030504040204" pitchFamily="34" charset="0"/>
                      </a:endParaRPr>
                    </a:p>
                    <a:p>
                      <a:pPr algn="ctr"/>
                      <a:r>
                        <a:rPr lang="nl-NL" sz="1200" dirty="0">
                          <a:latin typeface="Verdana" panose="020B0604030504040204" pitchFamily="34" charset="0"/>
                          <a:ea typeface="Verdana" panose="020B0604030504040204" pitchFamily="34" charset="0"/>
                        </a:rPr>
                        <a:t>Doelstellingen (Meetbaar)</a:t>
                      </a:r>
                    </a:p>
                    <a:p>
                      <a:endParaRPr lang="nl-NL" sz="1200" dirty="0">
                        <a:latin typeface="Verdana" panose="020B0604030504040204" pitchFamily="34" charset="0"/>
                        <a:ea typeface="Verdana" panose="020B0604030504040204" pitchFamily="34" charset="0"/>
                      </a:endParaRPr>
                    </a:p>
                    <a:p>
                      <a:pPr marL="514350" indent="-514350">
                        <a:buAutoNum type="arabicPeriod"/>
                      </a:pPr>
                      <a:r>
                        <a:rPr lang="nl-NL" sz="1200" dirty="0">
                          <a:latin typeface="Verdana" panose="020B0604030504040204" pitchFamily="34" charset="0"/>
                          <a:ea typeface="Verdana" panose="020B0604030504040204" pitchFamily="34" charset="0"/>
                        </a:rPr>
                        <a:t>...</a:t>
                      </a:r>
                    </a:p>
                    <a:p>
                      <a:pPr marL="514350" indent="-514350">
                        <a:buAutoNum type="arabicPeriod"/>
                      </a:pPr>
                      <a:r>
                        <a:rPr lang="nl-NL" sz="1200" dirty="0">
                          <a:latin typeface="Verdana" panose="020B0604030504040204" pitchFamily="34" charset="0"/>
                          <a:ea typeface="Verdana" panose="020B0604030504040204" pitchFamily="34" charset="0"/>
                        </a:rPr>
                        <a:t>...</a:t>
                      </a:r>
                    </a:p>
                  </a:txBody>
                  <a:tcPr/>
                </a:tc>
                <a:tc rowSpan="2">
                  <a:txBody>
                    <a:bodyPr/>
                    <a:lstStyle/>
                    <a:p>
                      <a:endParaRPr lang="nl-NL" sz="1200" dirty="0">
                        <a:latin typeface="Verdana" panose="020B0604030504040204" pitchFamily="34" charset="0"/>
                        <a:ea typeface="Verdana" panose="020B0604030504040204" pitchFamily="34" charset="0"/>
                      </a:endParaRPr>
                    </a:p>
                    <a:p>
                      <a:pPr algn="ctr"/>
                      <a:r>
                        <a:rPr lang="nl-NL" sz="1200" dirty="0">
                          <a:latin typeface="Verdana" panose="020B0604030504040204" pitchFamily="34" charset="0"/>
                          <a:ea typeface="Verdana" panose="020B0604030504040204" pitchFamily="34" charset="0"/>
                        </a:rPr>
                        <a:t>Implementatie Strategie</a:t>
                      </a:r>
                    </a:p>
                    <a:p>
                      <a:pPr algn="ctr"/>
                      <a:r>
                        <a:rPr lang="nl-NL" sz="1200" dirty="0">
                          <a:latin typeface="Verdana" panose="020B0604030504040204" pitchFamily="34" charset="0"/>
                          <a:ea typeface="Verdana" panose="020B0604030504040204" pitchFamily="34" charset="0"/>
                        </a:rPr>
                        <a:t>(Keuzes)</a:t>
                      </a:r>
                    </a:p>
                  </a:txBody>
                  <a:tcPr/>
                </a:tc>
                <a:tc gridSpan="2">
                  <a:txBody>
                    <a:bodyPr/>
                    <a:lstStyle/>
                    <a:p>
                      <a:pPr algn="ctr"/>
                      <a:r>
                        <a:rPr lang="nl-NL" sz="1200" dirty="0" err="1">
                          <a:latin typeface="Verdana" panose="020B0604030504040204" pitchFamily="34" charset="0"/>
                          <a:ea typeface="Verdana" panose="020B0604030504040204" pitchFamily="34" charset="0"/>
                        </a:rPr>
                        <a:t>Metrics</a:t>
                      </a:r>
                      <a:endParaRPr lang="nl-NL" sz="1200" dirty="0">
                        <a:latin typeface="Verdana" panose="020B0604030504040204" pitchFamily="34" charset="0"/>
                        <a:ea typeface="Verdana" panose="020B0604030504040204" pitchFamily="34" charset="0"/>
                      </a:endParaRPr>
                    </a:p>
                  </a:txBody>
                  <a:tcPr/>
                </a:tc>
                <a:tc hMerge="1">
                  <a:txBody>
                    <a:bodyPr/>
                    <a:lstStyle/>
                    <a:p>
                      <a:endParaRPr lang="nl-NL" sz="2800" dirty="0"/>
                    </a:p>
                  </a:txBody>
                  <a:tcPr/>
                </a:tc>
                <a:extLst>
                  <a:ext uri="{0D108BD9-81ED-4DB2-BD59-A6C34878D82A}">
                    <a16:rowId xmlns:a16="http://schemas.microsoft.com/office/drawing/2014/main" val="435786624"/>
                  </a:ext>
                </a:extLst>
              </a:tr>
              <a:tr h="612051">
                <a:tc vMerge="1">
                  <a:txBody>
                    <a:bodyPr/>
                    <a:lstStyle/>
                    <a:p>
                      <a:endParaRPr lang="nl-NL" dirty="0"/>
                    </a:p>
                  </a:txBody>
                  <a:tcPr/>
                </a:tc>
                <a:tc vMerge="1">
                  <a:txBody>
                    <a:bodyPr/>
                    <a:lstStyle/>
                    <a:p>
                      <a:endParaRPr lang="nl-NL" sz="2800" dirty="0"/>
                    </a:p>
                  </a:txBody>
                  <a:tcPr/>
                </a:tc>
                <a:tc>
                  <a:txBody>
                    <a:bodyPr/>
                    <a:lstStyle/>
                    <a:p>
                      <a:pPr algn="ctr"/>
                      <a:r>
                        <a:rPr lang="nl-NL" sz="1200" dirty="0">
                          <a:latin typeface="Verdana" panose="020B0604030504040204" pitchFamily="34" charset="0"/>
                          <a:ea typeface="Verdana" panose="020B0604030504040204" pitchFamily="34" charset="0"/>
                        </a:rPr>
                        <a:t>Dashboard</a:t>
                      </a:r>
                    </a:p>
                    <a:p>
                      <a:pPr algn="ctr"/>
                      <a:r>
                        <a:rPr lang="nl-NL" sz="1200" dirty="0">
                          <a:latin typeface="Verdana" panose="020B0604030504040204" pitchFamily="34" charset="0"/>
                          <a:ea typeface="Verdana" panose="020B0604030504040204" pitchFamily="34" charset="0"/>
                        </a:rPr>
                        <a:t>(Voortgang)</a:t>
                      </a:r>
                    </a:p>
                  </a:txBody>
                  <a:tcPr/>
                </a:tc>
                <a:tc>
                  <a:txBody>
                    <a:bodyPr/>
                    <a:lstStyle/>
                    <a:p>
                      <a:pPr algn="ctr"/>
                      <a:r>
                        <a:rPr lang="nl-NL" sz="1200" dirty="0">
                          <a:latin typeface="Verdana" panose="020B0604030504040204" pitchFamily="34" charset="0"/>
                          <a:ea typeface="Verdana" panose="020B0604030504040204" pitchFamily="34" charset="0"/>
                        </a:rPr>
                        <a:t>Initiatieven/Acties</a:t>
                      </a:r>
                    </a:p>
                    <a:p>
                      <a:pPr algn="ctr"/>
                      <a:r>
                        <a:rPr lang="nl-NL" sz="1200" dirty="0">
                          <a:latin typeface="Verdana" panose="020B0604030504040204" pitchFamily="34" charset="0"/>
                          <a:ea typeface="Verdana" panose="020B0604030504040204" pitchFamily="34" charset="0"/>
                        </a:rPr>
                        <a:t>(Werk)</a:t>
                      </a:r>
                    </a:p>
                  </a:txBody>
                  <a:tcPr/>
                </a:tc>
                <a:extLst>
                  <a:ext uri="{0D108BD9-81ED-4DB2-BD59-A6C34878D82A}">
                    <a16:rowId xmlns:a16="http://schemas.microsoft.com/office/drawing/2014/main" val="3458724491"/>
                  </a:ext>
                </a:extLst>
              </a:tr>
              <a:tr h="340028">
                <a:tc vMerge="1">
                  <a:txBody>
                    <a:bodyPr/>
                    <a:lstStyle/>
                    <a:p>
                      <a:endParaRPr lang="nl-NL" sz="2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latin typeface="Verdana" panose="020B0604030504040204" pitchFamily="34" charset="0"/>
                          <a:ea typeface="Verdana" panose="020B0604030504040204" pitchFamily="34" charset="0"/>
                        </a:rPr>
                        <a:t>1. ...</a:t>
                      </a:r>
                    </a:p>
                  </a:txBody>
                  <a:tcPr/>
                </a:tc>
                <a:tc>
                  <a:txBody>
                    <a:bodyPr/>
                    <a:lstStyle/>
                    <a:p>
                      <a:endParaRPr lang="nl-NL" sz="1200" dirty="0">
                        <a:latin typeface="Verdana" panose="020B0604030504040204" pitchFamily="34" charset="0"/>
                        <a:ea typeface="Verdana" panose="020B0604030504040204" pitchFamily="34" charset="0"/>
                      </a:endParaRPr>
                    </a:p>
                  </a:txBody>
                  <a:tcPr/>
                </a:tc>
                <a:tc>
                  <a:txBody>
                    <a:bodyPr/>
                    <a:lstStyle/>
                    <a:p>
                      <a:endParaRPr lang="nl-NL" sz="1200" dirty="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2323291522"/>
                  </a:ext>
                </a:extLst>
              </a:tr>
              <a:tr h="680057">
                <a:tc vMerge="1">
                  <a:txBody>
                    <a:bodyPr/>
                    <a:lstStyle/>
                    <a:p>
                      <a:endParaRPr lang="nl-NL"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latin typeface="Verdana" panose="020B0604030504040204" pitchFamily="34" charset="0"/>
                          <a:ea typeface="Verdana" panose="020B0604030504040204" pitchFamily="34" charset="0"/>
                        </a:rPr>
                        <a:t>2. ...</a:t>
                      </a:r>
                    </a:p>
                  </a:txBody>
                  <a:tcPr/>
                </a:tc>
                <a:tc>
                  <a:txBody>
                    <a:bodyPr/>
                    <a:lstStyle/>
                    <a:p>
                      <a:endParaRPr lang="nl-NL" sz="1200" dirty="0">
                        <a:latin typeface="Verdana" panose="020B0604030504040204" pitchFamily="34" charset="0"/>
                        <a:ea typeface="Verdana" panose="020B0604030504040204" pitchFamily="34" charset="0"/>
                      </a:endParaRPr>
                    </a:p>
                  </a:txBody>
                  <a:tcPr/>
                </a:tc>
                <a:tc>
                  <a:txBody>
                    <a:bodyPr/>
                    <a:lstStyle/>
                    <a:p>
                      <a:endParaRPr lang="nl-NL" sz="1200" dirty="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3796750874"/>
                  </a:ext>
                </a:extLst>
              </a:tr>
            </a:tbl>
          </a:graphicData>
        </a:graphic>
      </p:graphicFrame>
      <p:sp>
        <p:nvSpPr>
          <p:cNvPr id="5" name="Pijl: omlaag 4">
            <a:extLst>
              <a:ext uri="{FF2B5EF4-FFF2-40B4-BE49-F238E27FC236}">
                <a16:creationId xmlns:a16="http://schemas.microsoft.com/office/drawing/2014/main" id="{DE90727F-1B57-D5EC-279A-1200ECF23FA2}"/>
              </a:ext>
            </a:extLst>
          </p:cNvPr>
          <p:cNvSpPr/>
          <p:nvPr/>
        </p:nvSpPr>
        <p:spPr>
          <a:xfrm>
            <a:off x="1327897" y="2411911"/>
            <a:ext cx="152235" cy="24875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latin typeface="Verdana" panose="020B0604030504040204" pitchFamily="34" charset="0"/>
              <a:ea typeface="Verdana" panose="020B0604030504040204" pitchFamily="34" charset="0"/>
            </a:endParaRPr>
          </a:p>
        </p:txBody>
      </p:sp>
      <p:sp>
        <p:nvSpPr>
          <p:cNvPr id="6" name="Pijl: omlaag 5">
            <a:extLst>
              <a:ext uri="{FF2B5EF4-FFF2-40B4-BE49-F238E27FC236}">
                <a16:creationId xmlns:a16="http://schemas.microsoft.com/office/drawing/2014/main" id="{E5A7DCC7-A00A-3320-B821-A9DF6B4DA7F0}"/>
              </a:ext>
            </a:extLst>
          </p:cNvPr>
          <p:cNvSpPr/>
          <p:nvPr/>
        </p:nvSpPr>
        <p:spPr>
          <a:xfrm>
            <a:off x="3332696" y="2411911"/>
            <a:ext cx="152235" cy="248758"/>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latin typeface="Verdana" panose="020B0604030504040204" pitchFamily="34" charset="0"/>
              <a:ea typeface="Verdana" panose="020B0604030504040204" pitchFamily="34" charset="0"/>
            </a:endParaRPr>
          </a:p>
        </p:txBody>
      </p:sp>
      <p:sp>
        <p:nvSpPr>
          <p:cNvPr id="9" name="Pijl: rechts 8">
            <a:extLst>
              <a:ext uri="{FF2B5EF4-FFF2-40B4-BE49-F238E27FC236}">
                <a16:creationId xmlns:a16="http://schemas.microsoft.com/office/drawing/2014/main" id="{5E2C609C-0B77-141D-A80F-BCCDE0AD8AE9}"/>
              </a:ext>
            </a:extLst>
          </p:cNvPr>
          <p:cNvSpPr/>
          <p:nvPr/>
        </p:nvSpPr>
        <p:spPr>
          <a:xfrm>
            <a:off x="4145280" y="3213250"/>
            <a:ext cx="510540" cy="8630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latin typeface="Verdana" panose="020B0604030504040204" pitchFamily="34" charset="0"/>
              <a:ea typeface="Verdana" panose="020B0604030504040204" pitchFamily="34" charset="0"/>
            </a:endParaRPr>
          </a:p>
        </p:txBody>
      </p:sp>
      <p:sp>
        <p:nvSpPr>
          <p:cNvPr id="10" name="Pijl: rechts 9">
            <a:extLst>
              <a:ext uri="{FF2B5EF4-FFF2-40B4-BE49-F238E27FC236}">
                <a16:creationId xmlns:a16="http://schemas.microsoft.com/office/drawing/2014/main" id="{B523FFCC-1008-BDAC-B148-ACCD6CC7484A}"/>
              </a:ext>
            </a:extLst>
          </p:cNvPr>
          <p:cNvSpPr/>
          <p:nvPr/>
        </p:nvSpPr>
        <p:spPr>
          <a:xfrm>
            <a:off x="4145280" y="3644390"/>
            <a:ext cx="510540" cy="8630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latin typeface="Verdana" panose="020B0604030504040204" pitchFamily="34" charset="0"/>
              <a:ea typeface="Verdana" panose="020B0604030504040204" pitchFamily="34" charset="0"/>
            </a:endParaRPr>
          </a:p>
        </p:txBody>
      </p:sp>
      <p:sp>
        <p:nvSpPr>
          <p:cNvPr id="11" name="Pijl: rechts 10">
            <a:extLst>
              <a:ext uri="{FF2B5EF4-FFF2-40B4-BE49-F238E27FC236}">
                <a16:creationId xmlns:a16="http://schemas.microsoft.com/office/drawing/2014/main" id="{BB9761FF-DB85-0E31-DD70-3967A64A875E}"/>
              </a:ext>
            </a:extLst>
          </p:cNvPr>
          <p:cNvSpPr/>
          <p:nvPr/>
        </p:nvSpPr>
        <p:spPr>
          <a:xfrm>
            <a:off x="4145280" y="4102715"/>
            <a:ext cx="510540" cy="8630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latin typeface="Verdana" panose="020B0604030504040204" pitchFamily="34" charset="0"/>
              <a:ea typeface="Verdana" panose="020B0604030504040204" pitchFamily="34" charset="0"/>
            </a:endParaRPr>
          </a:p>
        </p:txBody>
      </p:sp>
      <p:sp>
        <p:nvSpPr>
          <p:cNvPr id="12" name="Pijl: rechts 11">
            <a:extLst>
              <a:ext uri="{FF2B5EF4-FFF2-40B4-BE49-F238E27FC236}">
                <a16:creationId xmlns:a16="http://schemas.microsoft.com/office/drawing/2014/main" id="{54A2D828-78F9-05F2-1C06-1D67C5A4D6B0}"/>
              </a:ext>
            </a:extLst>
          </p:cNvPr>
          <p:cNvSpPr/>
          <p:nvPr/>
        </p:nvSpPr>
        <p:spPr>
          <a:xfrm>
            <a:off x="6075715" y="3213250"/>
            <a:ext cx="510540" cy="8630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42725895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el 5">
            <a:extLst>
              <a:ext uri="{FF2B5EF4-FFF2-40B4-BE49-F238E27FC236}">
                <a16:creationId xmlns:a16="http://schemas.microsoft.com/office/drawing/2014/main" id="{51CC1E80-F88C-6214-6742-E6E189D4D4B0}"/>
              </a:ext>
            </a:extLst>
          </p:cNvPr>
          <p:cNvSpPr>
            <a:spLocks noGrp="1"/>
          </p:cNvSpPr>
          <p:nvPr>
            <p:ph type="title"/>
          </p:nvPr>
        </p:nvSpPr>
        <p:spPr>
          <a:xfrm>
            <a:off x="486000" y="609005"/>
            <a:ext cx="8172000" cy="936000"/>
          </a:xfrm>
        </p:spPr>
        <p:txBody>
          <a:bodyPr/>
          <a:lstStyle/>
          <a:p>
            <a:pPr algn="ctr"/>
            <a:r>
              <a:rPr lang="nl-NL" sz="2400" i="0" dirty="0">
                <a:latin typeface="Verdana" panose="020B0604030504040204" pitchFamily="34" charset="0"/>
                <a:ea typeface="Verdana" panose="020B0604030504040204" pitchFamily="34" charset="0"/>
              </a:rPr>
              <a:t>Overzicht doelen, doelstellingen en initiatieven</a:t>
            </a:r>
          </a:p>
        </p:txBody>
      </p:sp>
      <p:pic>
        <p:nvPicPr>
          <p:cNvPr id="7" name="Afbeelding 6">
            <a:extLst>
              <a:ext uri="{FF2B5EF4-FFF2-40B4-BE49-F238E27FC236}">
                <a16:creationId xmlns:a16="http://schemas.microsoft.com/office/drawing/2014/main" id="{FF45FC8A-E1AE-C30F-A380-8406EDA86737}"/>
              </a:ext>
            </a:extLst>
          </p:cNvPr>
          <p:cNvPicPr>
            <a:picLocks noChangeAspect="1"/>
          </p:cNvPicPr>
          <p:nvPr/>
        </p:nvPicPr>
        <p:blipFill>
          <a:blip r:embed="rId2"/>
          <a:stretch>
            <a:fillRect/>
          </a:stretch>
        </p:blipFill>
        <p:spPr>
          <a:xfrm>
            <a:off x="-2" y="4937966"/>
            <a:ext cx="9144000" cy="205534"/>
          </a:xfrm>
          <a:prstGeom prst="rect">
            <a:avLst/>
          </a:prstGeom>
        </p:spPr>
      </p:pic>
      <p:sp>
        <p:nvSpPr>
          <p:cNvPr id="8" name="Ondertitel 2">
            <a:extLst>
              <a:ext uri="{FF2B5EF4-FFF2-40B4-BE49-F238E27FC236}">
                <a16:creationId xmlns:a16="http://schemas.microsoft.com/office/drawing/2014/main" id="{5EA4E14A-9769-FC8F-E378-A0ABA2A2E63C}"/>
              </a:ext>
            </a:extLst>
          </p:cNvPr>
          <p:cNvSpPr txBox="1">
            <a:spLocks/>
          </p:cNvSpPr>
          <p:nvPr/>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dirty="0">
                <a:solidFill>
                  <a:schemeClr val="bg1"/>
                </a:solidFill>
                <a:latin typeface="Verdana" panose="020B0604030504040204" pitchFamily="34" charset="0"/>
                <a:ea typeface="Verdana" panose="020B0604030504040204" pitchFamily="34" charset="0"/>
              </a:rPr>
              <a:t>VSSR</a:t>
            </a:r>
          </a:p>
        </p:txBody>
      </p:sp>
      <p:sp>
        <p:nvSpPr>
          <p:cNvPr id="2" name="Ondertitel 2">
            <a:extLst>
              <a:ext uri="{FF2B5EF4-FFF2-40B4-BE49-F238E27FC236}">
                <a16:creationId xmlns:a16="http://schemas.microsoft.com/office/drawing/2014/main" id="{6AF69298-BC36-8669-7475-448C6806BF46}"/>
              </a:ext>
            </a:extLst>
          </p:cNvPr>
          <p:cNvSpPr txBox="1">
            <a:spLocks/>
          </p:cNvSpPr>
          <p:nvPr/>
        </p:nvSpPr>
        <p:spPr>
          <a:xfrm>
            <a:off x="-2" y="4920774"/>
            <a:ext cx="3886202"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l" defTabSz="685800" hangingPunct="1">
              <a:spcBef>
                <a:spcPts val="900"/>
              </a:spcBef>
              <a:buClr>
                <a:srgbClr val="A90061"/>
              </a:buClr>
            </a:pPr>
            <a:r>
              <a:rPr lang="nl-NL" sz="1200" i="0" dirty="0">
                <a:solidFill>
                  <a:schemeClr val="bg1"/>
                </a:solidFill>
                <a:latin typeface="Verdana" panose="020B0604030504040204" pitchFamily="34" charset="0"/>
                <a:ea typeface="Verdana" panose="020B0604030504040204" pitchFamily="34" charset="0"/>
              </a:rPr>
              <a:t>SOC Strategie Template</a:t>
            </a:r>
          </a:p>
        </p:txBody>
      </p:sp>
      <p:sp>
        <p:nvSpPr>
          <p:cNvPr id="4" name="Rechthoek 3">
            <a:extLst>
              <a:ext uri="{FF2B5EF4-FFF2-40B4-BE49-F238E27FC236}">
                <a16:creationId xmlns:a16="http://schemas.microsoft.com/office/drawing/2014/main" id="{7FEC9EB8-3BFF-C092-3E69-B36865225145}"/>
              </a:ext>
            </a:extLst>
          </p:cNvPr>
          <p:cNvSpPr/>
          <p:nvPr/>
        </p:nvSpPr>
        <p:spPr>
          <a:xfrm>
            <a:off x="486000" y="1545006"/>
            <a:ext cx="1883391" cy="3889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000" b="1" dirty="0">
                <a:latin typeface="Verdana" panose="020B0604030504040204" pitchFamily="34" charset="0"/>
                <a:ea typeface="Verdana" panose="020B0604030504040204" pitchFamily="34" charset="0"/>
              </a:rPr>
              <a:t>Doel 1</a:t>
            </a:r>
          </a:p>
        </p:txBody>
      </p:sp>
      <p:sp>
        <p:nvSpPr>
          <p:cNvPr id="5" name="Rechthoek 4">
            <a:extLst>
              <a:ext uri="{FF2B5EF4-FFF2-40B4-BE49-F238E27FC236}">
                <a16:creationId xmlns:a16="http://schemas.microsoft.com/office/drawing/2014/main" id="{0CD553D8-97B0-503F-73A5-3641A87209A5}"/>
              </a:ext>
            </a:extLst>
          </p:cNvPr>
          <p:cNvSpPr/>
          <p:nvPr/>
        </p:nvSpPr>
        <p:spPr>
          <a:xfrm>
            <a:off x="486000" y="2071671"/>
            <a:ext cx="1883391" cy="3889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000" b="1" dirty="0">
                <a:latin typeface="Verdana" panose="020B0604030504040204" pitchFamily="34" charset="0"/>
                <a:ea typeface="Verdana" panose="020B0604030504040204" pitchFamily="34" charset="0"/>
              </a:rPr>
              <a:t>Doel 2</a:t>
            </a:r>
          </a:p>
        </p:txBody>
      </p:sp>
      <p:sp>
        <p:nvSpPr>
          <p:cNvPr id="6" name="Rechthoek 5">
            <a:extLst>
              <a:ext uri="{FF2B5EF4-FFF2-40B4-BE49-F238E27FC236}">
                <a16:creationId xmlns:a16="http://schemas.microsoft.com/office/drawing/2014/main" id="{8CB80900-C4A7-5245-3E8E-757CBB64B3C1}"/>
              </a:ext>
            </a:extLst>
          </p:cNvPr>
          <p:cNvSpPr/>
          <p:nvPr/>
        </p:nvSpPr>
        <p:spPr>
          <a:xfrm>
            <a:off x="486000" y="2598336"/>
            <a:ext cx="1883391" cy="3889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000" b="1" dirty="0">
                <a:latin typeface="Verdana" panose="020B0604030504040204" pitchFamily="34" charset="0"/>
                <a:ea typeface="Verdana" panose="020B0604030504040204" pitchFamily="34" charset="0"/>
              </a:rPr>
              <a:t>Doel 3</a:t>
            </a:r>
          </a:p>
        </p:txBody>
      </p:sp>
      <p:sp>
        <p:nvSpPr>
          <p:cNvPr id="9" name="Rechthoek 8">
            <a:extLst>
              <a:ext uri="{FF2B5EF4-FFF2-40B4-BE49-F238E27FC236}">
                <a16:creationId xmlns:a16="http://schemas.microsoft.com/office/drawing/2014/main" id="{ABDA9CE4-6770-F006-85A1-38214ABB0C29}"/>
              </a:ext>
            </a:extLst>
          </p:cNvPr>
          <p:cNvSpPr/>
          <p:nvPr/>
        </p:nvSpPr>
        <p:spPr>
          <a:xfrm>
            <a:off x="486000" y="3125001"/>
            <a:ext cx="1883391" cy="3889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000" b="1" dirty="0">
                <a:latin typeface="Verdana" panose="020B0604030504040204" pitchFamily="34" charset="0"/>
                <a:ea typeface="Verdana" panose="020B0604030504040204" pitchFamily="34" charset="0"/>
              </a:rPr>
              <a:t>Doel 4</a:t>
            </a:r>
          </a:p>
        </p:txBody>
      </p:sp>
      <p:sp>
        <p:nvSpPr>
          <p:cNvPr id="10" name="Rechthoek 9">
            <a:extLst>
              <a:ext uri="{FF2B5EF4-FFF2-40B4-BE49-F238E27FC236}">
                <a16:creationId xmlns:a16="http://schemas.microsoft.com/office/drawing/2014/main" id="{AD3D283E-1B7E-C79B-19CF-699258476AD1}"/>
              </a:ext>
            </a:extLst>
          </p:cNvPr>
          <p:cNvSpPr/>
          <p:nvPr/>
        </p:nvSpPr>
        <p:spPr>
          <a:xfrm>
            <a:off x="486000" y="3651666"/>
            <a:ext cx="1883391" cy="3889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000" b="1" dirty="0">
                <a:latin typeface="Verdana" panose="020B0604030504040204" pitchFamily="34" charset="0"/>
                <a:ea typeface="Verdana" panose="020B0604030504040204" pitchFamily="34" charset="0"/>
              </a:rPr>
              <a:t>Doel 5</a:t>
            </a:r>
          </a:p>
        </p:txBody>
      </p:sp>
      <p:sp>
        <p:nvSpPr>
          <p:cNvPr id="11" name="Rechthoek 10">
            <a:extLst>
              <a:ext uri="{FF2B5EF4-FFF2-40B4-BE49-F238E27FC236}">
                <a16:creationId xmlns:a16="http://schemas.microsoft.com/office/drawing/2014/main" id="{DAD61280-AF0F-03BF-A747-1725941818C7}"/>
              </a:ext>
            </a:extLst>
          </p:cNvPr>
          <p:cNvSpPr/>
          <p:nvPr/>
        </p:nvSpPr>
        <p:spPr>
          <a:xfrm>
            <a:off x="2625287" y="1545005"/>
            <a:ext cx="6032713" cy="249562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spcBef>
                <a:spcPts val="0"/>
              </a:spcBef>
            </a:pPr>
            <a:r>
              <a:rPr lang="nl-NL" sz="900" dirty="0">
                <a:solidFill>
                  <a:schemeClr val="tx1"/>
                </a:solidFill>
                <a:latin typeface="Verdana" panose="020B0604030504040204" pitchFamily="34" charset="0"/>
                <a:ea typeface="Verdana" panose="020B0604030504040204" pitchFamily="34" charset="0"/>
              </a:rPr>
              <a:t>Doelstelling 1:</a:t>
            </a:r>
          </a:p>
          <a:p>
            <a:pPr marL="171450" indent="-171450" algn="l">
              <a:spcBef>
                <a:spcPts val="0"/>
              </a:spcBef>
              <a:buFont typeface="Arial" panose="020B0604020202020204" pitchFamily="34" charset="0"/>
              <a:buChar char="•"/>
            </a:pPr>
            <a:r>
              <a:rPr lang="nl-NL" sz="900" dirty="0">
                <a:solidFill>
                  <a:schemeClr val="tx1"/>
                </a:solidFill>
                <a:latin typeface="Verdana" panose="020B0604030504040204" pitchFamily="34" charset="0"/>
                <a:ea typeface="Verdana" panose="020B0604030504040204" pitchFamily="34" charset="0"/>
              </a:rPr>
              <a:t>Initiatief 1</a:t>
            </a:r>
          </a:p>
          <a:p>
            <a:pPr marL="171450" indent="-171450" algn="l">
              <a:spcBef>
                <a:spcPts val="0"/>
              </a:spcBef>
              <a:buFont typeface="Arial" panose="020B0604020202020204" pitchFamily="34" charset="0"/>
              <a:buChar char="•"/>
            </a:pPr>
            <a:r>
              <a:rPr lang="nl-NL" sz="900" dirty="0">
                <a:solidFill>
                  <a:schemeClr val="tx1"/>
                </a:solidFill>
                <a:latin typeface="Verdana" panose="020B0604030504040204" pitchFamily="34" charset="0"/>
                <a:ea typeface="Verdana" panose="020B0604030504040204" pitchFamily="34" charset="0"/>
              </a:rPr>
              <a:t>Initiatief 2</a:t>
            </a:r>
          </a:p>
          <a:p>
            <a:pPr algn="l">
              <a:spcBef>
                <a:spcPts val="0"/>
              </a:spcBef>
            </a:pPr>
            <a:endParaRPr lang="nl-NL" sz="900" dirty="0">
              <a:solidFill>
                <a:schemeClr val="tx1"/>
              </a:solidFill>
              <a:latin typeface="Verdana" panose="020B0604030504040204" pitchFamily="34" charset="0"/>
              <a:ea typeface="Verdana" panose="020B0604030504040204" pitchFamily="34" charset="0"/>
            </a:endParaRPr>
          </a:p>
          <a:p>
            <a:pPr algn="l">
              <a:spcBef>
                <a:spcPts val="0"/>
              </a:spcBef>
            </a:pPr>
            <a:r>
              <a:rPr lang="nl-NL" sz="900" dirty="0">
                <a:solidFill>
                  <a:schemeClr val="tx1"/>
                </a:solidFill>
                <a:latin typeface="Verdana" panose="020B0604030504040204" pitchFamily="34" charset="0"/>
                <a:ea typeface="Verdana" panose="020B0604030504040204" pitchFamily="34" charset="0"/>
              </a:rPr>
              <a:t>Doelstelling 2:</a:t>
            </a:r>
          </a:p>
          <a:p>
            <a:pPr marL="171450" indent="-171450" algn="l">
              <a:spcBef>
                <a:spcPts val="0"/>
              </a:spcBef>
              <a:buFont typeface="Arial" panose="020B0604020202020204" pitchFamily="34" charset="0"/>
              <a:buChar char="•"/>
            </a:pPr>
            <a:r>
              <a:rPr lang="nl-NL" sz="900" dirty="0">
                <a:solidFill>
                  <a:schemeClr val="tx1"/>
                </a:solidFill>
                <a:latin typeface="Verdana" panose="020B0604030504040204" pitchFamily="34" charset="0"/>
                <a:ea typeface="Verdana" panose="020B0604030504040204" pitchFamily="34" charset="0"/>
              </a:rPr>
              <a:t>Initiatief 3</a:t>
            </a:r>
          </a:p>
          <a:p>
            <a:pPr marL="171450" indent="-171450" algn="l">
              <a:spcBef>
                <a:spcPts val="0"/>
              </a:spcBef>
              <a:buFont typeface="Arial" panose="020B0604020202020204" pitchFamily="34" charset="0"/>
              <a:buChar char="•"/>
            </a:pPr>
            <a:r>
              <a:rPr lang="nl-NL" sz="900" dirty="0">
                <a:solidFill>
                  <a:schemeClr val="tx1"/>
                </a:solidFill>
                <a:latin typeface="Verdana" panose="020B0604030504040204" pitchFamily="34" charset="0"/>
                <a:ea typeface="Verdana" panose="020B0604030504040204" pitchFamily="34" charset="0"/>
              </a:rPr>
              <a:t>Initiatief 4</a:t>
            </a:r>
          </a:p>
          <a:p>
            <a:pPr algn="l">
              <a:spcBef>
                <a:spcPts val="0"/>
              </a:spcBef>
            </a:pPr>
            <a:endParaRPr lang="nl-NL" sz="900" dirty="0">
              <a:solidFill>
                <a:schemeClr val="tx1"/>
              </a:solidFill>
              <a:latin typeface="Verdana" panose="020B0604030504040204" pitchFamily="34" charset="0"/>
              <a:ea typeface="Verdana" panose="020B0604030504040204" pitchFamily="34" charset="0"/>
            </a:endParaRPr>
          </a:p>
          <a:p>
            <a:pPr algn="l">
              <a:spcBef>
                <a:spcPts val="0"/>
              </a:spcBef>
            </a:pPr>
            <a:r>
              <a:rPr lang="nl-NL" sz="900" dirty="0">
                <a:solidFill>
                  <a:schemeClr val="tx1"/>
                </a:solidFill>
                <a:latin typeface="Verdana" panose="020B0604030504040204" pitchFamily="34" charset="0"/>
                <a:ea typeface="Verdana" panose="020B0604030504040204" pitchFamily="34" charset="0"/>
              </a:rPr>
              <a:t>Doelstelling 3:</a:t>
            </a:r>
          </a:p>
          <a:p>
            <a:pPr marL="171450" indent="-171450" algn="l">
              <a:spcBef>
                <a:spcPts val="0"/>
              </a:spcBef>
              <a:buFont typeface="Arial" panose="020B0604020202020204" pitchFamily="34" charset="0"/>
              <a:buChar char="•"/>
            </a:pPr>
            <a:r>
              <a:rPr lang="nl-NL" sz="900" dirty="0">
                <a:solidFill>
                  <a:schemeClr val="tx1"/>
                </a:solidFill>
                <a:latin typeface="Verdana" panose="020B0604030504040204" pitchFamily="34" charset="0"/>
                <a:ea typeface="Verdana" panose="020B0604030504040204" pitchFamily="34" charset="0"/>
              </a:rPr>
              <a:t>Initiatief 5</a:t>
            </a:r>
          </a:p>
          <a:p>
            <a:pPr marL="171450" indent="-171450" algn="l">
              <a:spcBef>
                <a:spcPts val="0"/>
              </a:spcBef>
              <a:buFont typeface="Arial" panose="020B0604020202020204" pitchFamily="34" charset="0"/>
              <a:buChar char="•"/>
            </a:pPr>
            <a:r>
              <a:rPr lang="nl-NL" sz="900" dirty="0">
                <a:solidFill>
                  <a:schemeClr val="tx1"/>
                </a:solidFill>
                <a:latin typeface="Verdana" panose="020B0604030504040204" pitchFamily="34" charset="0"/>
                <a:ea typeface="Verdana" panose="020B0604030504040204" pitchFamily="34" charset="0"/>
              </a:rPr>
              <a:t>Initiatief 6</a:t>
            </a:r>
          </a:p>
        </p:txBody>
      </p:sp>
    </p:spTree>
    <p:extLst>
      <p:ext uri="{BB962C8B-B14F-4D97-AF65-F5344CB8AC3E}">
        <p14:creationId xmlns:p14="http://schemas.microsoft.com/office/powerpoint/2010/main" val="10552547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el 5">
            <a:extLst>
              <a:ext uri="{FF2B5EF4-FFF2-40B4-BE49-F238E27FC236}">
                <a16:creationId xmlns:a16="http://schemas.microsoft.com/office/drawing/2014/main" id="{51CC1E80-F88C-6214-6742-E6E189D4D4B0}"/>
              </a:ext>
            </a:extLst>
          </p:cNvPr>
          <p:cNvSpPr>
            <a:spLocks noGrp="1"/>
          </p:cNvSpPr>
          <p:nvPr>
            <p:ph type="title"/>
          </p:nvPr>
        </p:nvSpPr>
        <p:spPr>
          <a:xfrm>
            <a:off x="486000" y="609005"/>
            <a:ext cx="8172000" cy="936000"/>
          </a:xfrm>
        </p:spPr>
        <p:txBody>
          <a:bodyPr/>
          <a:lstStyle/>
          <a:p>
            <a:pPr algn="ctr"/>
            <a:r>
              <a:rPr lang="nl-NL" sz="2400" i="0" dirty="0">
                <a:latin typeface="Verdana" panose="020B0604030504040204" pitchFamily="34" charset="0"/>
                <a:ea typeface="Verdana" panose="020B0604030504040204" pitchFamily="34" charset="0"/>
              </a:rPr>
              <a:t>Initiatief</a:t>
            </a:r>
          </a:p>
        </p:txBody>
      </p:sp>
      <p:pic>
        <p:nvPicPr>
          <p:cNvPr id="7" name="Afbeelding 6">
            <a:extLst>
              <a:ext uri="{FF2B5EF4-FFF2-40B4-BE49-F238E27FC236}">
                <a16:creationId xmlns:a16="http://schemas.microsoft.com/office/drawing/2014/main" id="{FF45FC8A-E1AE-C30F-A380-8406EDA86737}"/>
              </a:ext>
            </a:extLst>
          </p:cNvPr>
          <p:cNvPicPr>
            <a:picLocks noChangeAspect="1"/>
          </p:cNvPicPr>
          <p:nvPr/>
        </p:nvPicPr>
        <p:blipFill>
          <a:blip r:embed="rId2"/>
          <a:stretch>
            <a:fillRect/>
          </a:stretch>
        </p:blipFill>
        <p:spPr>
          <a:xfrm>
            <a:off x="-2" y="4937966"/>
            <a:ext cx="9144000" cy="205534"/>
          </a:xfrm>
          <a:prstGeom prst="rect">
            <a:avLst/>
          </a:prstGeom>
        </p:spPr>
      </p:pic>
      <p:sp>
        <p:nvSpPr>
          <p:cNvPr id="8" name="Ondertitel 2">
            <a:extLst>
              <a:ext uri="{FF2B5EF4-FFF2-40B4-BE49-F238E27FC236}">
                <a16:creationId xmlns:a16="http://schemas.microsoft.com/office/drawing/2014/main" id="{5EA4E14A-9769-FC8F-E378-A0ABA2A2E63C}"/>
              </a:ext>
            </a:extLst>
          </p:cNvPr>
          <p:cNvSpPr txBox="1">
            <a:spLocks/>
          </p:cNvSpPr>
          <p:nvPr/>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dirty="0">
                <a:solidFill>
                  <a:schemeClr val="bg1"/>
                </a:solidFill>
                <a:latin typeface="Verdana" panose="020B0604030504040204" pitchFamily="34" charset="0"/>
                <a:ea typeface="Verdana" panose="020B0604030504040204" pitchFamily="34" charset="0"/>
              </a:rPr>
              <a:t>VSSR</a:t>
            </a:r>
          </a:p>
        </p:txBody>
      </p:sp>
      <p:sp>
        <p:nvSpPr>
          <p:cNvPr id="2" name="Ondertitel 2">
            <a:extLst>
              <a:ext uri="{FF2B5EF4-FFF2-40B4-BE49-F238E27FC236}">
                <a16:creationId xmlns:a16="http://schemas.microsoft.com/office/drawing/2014/main" id="{6AF69298-BC36-8669-7475-448C6806BF46}"/>
              </a:ext>
            </a:extLst>
          </p:cNvPr>
          <p:cNvSpPr txBox="1">
            <a:spLocks/>
          </p:cNvSpPr>
          <p:nvPr/>
        </p:nvSpPr>
        <p:spPr>
          <a:xfrm>
            <a:off x="-2" y="4920774"/>
            <a:ext cx="3886202"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l" defTabSz="685800" hangingPunct="1">
              <a:spcBef>
                <a:spcPts val="900"/>
              </a:spcBef>
              <a:buClr>
                <a:srgbClr val="A90061"/>
              </a:buClr>
            </a:pPr>
            <a:r>
              <a:rPr lang="nl-NL" sz="1200" i="0" dirty="0">
                <a:solidFill>
                  <a:schemeClr val="bg1"/>
                </a:solidFill>
                <a:latin typeface="Verdana" panose="020B0604030504040204" pitchFamily="34" charset="0"/>
                <a:ea typeface="Verdana" panose="020B0604030504040204" pitchFamily="34" charset="0"/>
              </a:rPr>
              <a:t>SOC Strategie Template</a:t>
            </a:r>
          </a:p>
        </p:txBody>
      </p:sp>
      <p:sp>
        <p:nvSpPr>
          <p:cNvPr id="3" name="Ovaal 2">
            <a:extLst>
              <a:ext uri="{FF2B5EF4-FFF2-40B4-BE49-F238E27FC236}">
                <a16:creationId xmlns:a16="http://schemas.microsoft.com/office/drawing/2014/main" id="{34D6CBF6-074B-7F53-0403-25DB01CBBB99}"/>
              </a:ext>
            </a:extLst>
          </p:cNvPr>
          <p:cNvSpPr/>
          <p:nvPr/>
        </p:nvSpPr>
        <p:spPr>
          <a:xfrm>
            <a:off x="8825592" y="0"/>
            <a:ext cx="318408" cy="283795"/>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nl-NL" sz="700" dirty="0">
              <a:latin typeface="Verdana" panose="020B0604030504040204" pitchFamily="34" charset="0"/>
            </a:endParaRPr>
          </a:p>
        </p:txBody>
      </p:sp>
      <p:sp>
        <p:nvSpPr>
          <p:cNvPr id="12" name="Rechthoek 11">
            <a:extLst>
              <a:ext uri="{FF2B5EF4-FFF2-40B4-BE49-F238E27FC236}">
                <a16:creationId xmlns:a16="http://schemas.microsoft.com/office/drawing/2014/main" id="{21F3CF6D-B03B-03C9-6EEC-00213AF90323}"/>
              </a:ext>
            </a:extLst>
          </p:cNvPr>
          <p:cNvSpPr/>
          <p:nvPr/>
        </p:nvSpPr>
        <p:spPr>
          <a:xfrm>
            <a:off x="486000" y="4191818"/>
            <a:ext cx="8094664" cy="670181"/>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1000" dirty="0">
                <a:solidFill>
                  <a:schemeClr val="tx1"/>
                </a:solidFill>
                <a:latin typeface="Verdana" panose="020B0604030504040204" pitchFamily="34" charset="0"/>
                <a:ea typeface="Verdana" panose="020B0604030504040204" pitchFamily="34" charset="0"/>
              </a:rPr>
              <a:t>&lt;Wat is </a:t>
            </a:r>
            <a:r>
              <a:rPr lang="nl-NL" sz="1000" dirty="0" err="1">
                <a:solidFill>
                  <a:schemeClr val="tx1"/>
                </a:solidFill>
                <a:latin typeface="Verdana" panose="020B0604030504040204" pitchFamily="34" charset="0"/>
                <a:ea typeface="Verdana" panose="020B0604030504040204" pitchFamily="34" charset="0"/>
              </a:rPr>
              <a:t>randvoorwaardelijk</a:t>
            </a:r>
            <a:r>
              <a:rPr lang="nl-NL" sz="1000" dirty="0">
                <a:solidFill>
                  <a:schemeClr val="tx1"/>
                </a:solidFill>
                <a:latin typeface="Verdana" panose="020B0604030504040204" pitchFamily="34" charset="0"/>
                <a:ea typeface="Verdana" panose="020B0604030504040204" pitchFamily="34" charset="0"/>
              </a:rPr>
              <a:t> om succesvol te kunnen zijn&gt;</a:t>
            </a:r>
          </a:p>
        </p:txBody>
      </p:sp>
      <p:sp>
        <p:nvSpPr>
          <p:cNvPr id="13" name="Rechthoek 12">
            <a:extLst>
              <a:ext uri="{FF2B5EF4-FFF2-40B4-BE49-F238E27FC236}">
                <a16:creationId xmlns:a16="http://schemas.microsoft.com/office/drawing/2014/main" id="{A2971370-96EA-D147-82CA-622AA6631945}"/>
              </a:ext>
            </a:extLst>
          </p:cNvPr>
          <p:cNvSpPr/>
          <p:nvPr/>
        </p:nvSpPr>
        <p:spPr>
          <a:xfrm>
            <a:off x="485999" y="1250992"/>
            <a:ext cx="4009801" cy="2172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000" b="1" i="0" dirty="0">
                <a:latin typeface="Verdana" panose="020B0604030504040204" pitchFamily="34" charset="0"/>
                <a:ea typeface="Verdana" panose="020B0604030504040204" pitchFamily="34" charset="0"/>
              </a:rPr>
              <a:t>Beschrijving</a:t>
            </a:r>
          </a:p>
        </p:txBody>
      </p:sp>
      <p:sp>
        <p:nvSpPr>
          <p:cNvPr id="14" name="Rechthoek 13">
            <a:extLst>
              <a:ext uri="{FF2B5EF4-FFF2-40B4-BE49-F238E27FC236}">
                <a16:creationId xmlns:a16="http://schemas.microsoft.com/office/drawing/2014/main" id="{0316EA3D-43E1-F50E-66E1-1613E605449A}"/>
              </a:ext>
            </a:extLst>
          </p:cNvPr>
          <p:cNvSpPr/>
          <p:nvPr/>
        </p:nvSpPr>
        <p:spPr>
          <a:xfrm>
            <a:off x="4621970" y="1250992"/>
            <a:ext cx="3958693" cy="2240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000" b="1" i="0" dirty="0">
                <a:latin typeface="Verdana" panose="020B0604030504040204" pitchFamily="34" charset="0"/>
                <a:ea typeface="Verdana" panose="020B0604030504040204" pitchFamily="34" charset="0"/>
              </a:rPr>
              <a:t>Doelstelling</a:t>
            </a:r>
          </a:p>
        </p:txBody>
      </p:sp>
      <p:sp>
        <p:nvSpPr>
          <p:cNvPr id="15" name="Rechthoek 14">
            <a:extLst>
              <a:ext uri="{FF2B5EF4-FFF2-40B4-BE49-F238E27FC236}">
                <a16:creationId xmlns:a16="http://schemas.microsoft.com/office/drawing/2014/main" id="{D16BC639-7230-F688-2318-96C5D4F83409}"/>
              </a:ext>
            </a:extLst>
          </p:cNvPr>
          <p:cNvSpPr/>
          <p:nvPr/>
        </p:nvSpPr>
        <p:spPr>
          <a:xfrm>
            <a:off x="485999" y="1512174"/>
            <a:ext cx="4009801" cy="56072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800" dirty="0">
                <a:solidFill>
                  <a:schemeClr val="tx1"/>
                </a:solidFill>
                <a:latin typeface="Verdana" panose="020B0604030504040204" pitchFamily="34" charset="0"/>
                <a:ea typeface="Verdana" panose="020B0604030504040204" pitchFamily="34" charset="0"/>
              </a:rPr>
              <a:t>&lt;Beschrijving van het initiatief&gt;</a:t>
            </a:r>
          </a:p>
        </p:txBody>
      </p:sp>
      <p:sp>
        <p:nvSpPr>
          <p:cNvPr id="16" name="Rechthoek 15">
            <a:extLst>
              <a:ext uri="{FF2B5EF4-FFF2-40B4-BE49-F238E27FC236}">
                <a16:creationId xmlns:a16="http://schemas.microsoft.com/office/drawing/2014/main" id="{9A24412B-5262-4A0A-73B8-AF4F3310AB73}"/>
              </a:ext>
            </a:extLst>
          </p:cNvPr>
          <p:cNvSpPr/>
          <p:nvPr/>
        </p:nvSpPr>
        <p:spPr>
          <a:xfrm>
            <a:off x="4621971" y="1526409"/>
            <a:ext cx="3958692" cy="56072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800" dirty="0">
                <a:solidFill>
                  <a:schemeClr val="tx1"/>
                </a:solidFill>
                <a:latin typeface="Verdana" panose="020B0604030504040204" pitchFamily="34" charset="0"/>
                <a:ea typeface="Verdana" panose="020B0604030504040204" pitchFamily="34" charset="0"/>
              </a:rPr>
              <a:t>&lt;Koppeling met doelstelling(en)</a:t>
            </a:r>
          </a:p>
        </p:txBody>
      </p:sp>
      <p:sp>
        <p:nvSpPr>
          <p:cNvPr id="17" name="Rechthoek 16">
            <a:extLst>
              <a:ext uri="{FF2B5EF4-FFF2-40B4-BE49-F238E27FC236}">
                <a16:creationId xmlns:a16="http://schemas.microsoft.com/office/drawing/2014/main" id="{5EC49775-8A8B-AB56-93EC-64038F67C9BD}"/>
              </a:ext>
            </a:extLst>
          </p:cNvPr>
          <p:cNvSpPr/>
          <p:nvPr/>
        </p:nvSpPr>
        <p:spPr>
          <a:xfrm>
            <a:off x="485999" y="2132693"/>
            <a:ext cx="4009801" cy="2172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000" b="1" i="0" dirty="0">
                <a:latin typeface="Verdana" panose="020B0604030504040204" pitchFamily="34" charset="0"/>
                <a:ea typeface="Verdana" panose="020B0604030504040204" pitchFamily="34" charset="0"/>
              </a:rPr>
              <a:t>Definition of </a:t>
            </a:r>
            <a:r>
              <a:rPr lang="nl-NL" sz="1000" b="1" i="0" dirty="0" err="1">
                <a:latin typeface="Verdana" panose="020B0604030504040204" pitchFamily="34" charset="0"/>
                <a:ea typeface="Verdana" panose="020B0604030504040204" pitchFamily="34" charset="0"/>
              </a:rPr>
              <a:t>Done</a:t>
            </a:r>
            <a:endParaRPr lang="nl-NL" sz="1000" b="1" i="0" dirty="0">
              <a:latin typeface="Verdana" panose="020B0604030504040204" pitchFamily="34" charset="0"/>
              <a:ea typeface="Verdana" panose="020B0604030504040204" pitchFamily="34" charset="0"/>
            </a:endParaRPr>
          </a:p>
        </p:txBody>
      </p:sp>
      <p:sp>
        <p:nvSpPr>
          <p:cNvPr id="18" name="Rechthoek 17">
            <a:extLst>
              <a:ext uri="{FF2B5EF4-FFF2-40B4-BE49-F238E27FC236}">
                <a16:creationId xmlns:a16="http://schemas.microsoft.com/office/drawing/2014/main" id="{805BC2BF-E427-B04C-CE61-8AA69DE2EFEB}"/>
              </a:ext>
            </a:extLst>
          </p:cNvPr>
          <p:cNvSpPr/>
          <p:nvPr/>
        </p:nvSpPr>
        <p:spPr>
          <a:xfrm>
            <a:off x="4621971" y="2133708"/>
            <a:ext cx="3958692" cy="2172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000" b="1" i="0" dirty="0">
                <a:latin typeface="Verdana" panose="020B0604030504040204" pitchFamily="34" charset="0"/>
                <a:ea typeface="Verdana" panose="020B0604030504040204" pitchFamily="34" charset="0"/>
              </a:rPr>
              <a:t>Activiteiten</a:t>
            </a:r>
          </a:p>
        </p:txBody>
      </p:sp>
      <p:sp>
        <p:nvSpPr>
          <p:cNvPr id="19" name="Rechthoek 18">
            <a:extLst>
              <a:ext uri="{FF2B5EF4-FFF2-40B4-BE49-F238E27FC236}">
                <a16:creationId xmlns:a16="http://schemas.microsoft.com/office/drawing/2014/main" id="{45C36A22-C657-5C1D-DFB4-0AFCB4DCA3C7}"/>
              </a:ext>
            </a:extLst>
          </p:cNvPr>
          <p:cNvSpPr/>
          <p:nvPr/>
        </p:nvSpPr>
        <p:spPr>
          <a:xfrm>
            <a:off x="485999" y="2388496"/>
            <a:ext cx="4009801" cy="56072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800" dirty="0">
                <a:solidFill>
                  <a:schemeClr val="tx1"/>
                </a:solidFill>
                <a:latin typeface="Verdana" panose="020B0604030504040204" pitchFamily="34" charset="0"/>
                <a:ea typeface="Verdana" panose="020B0604030504040204" pitchFamily="34" charset="0"/>
              </a:rPr>
              <a:t>&lt;Wanneer is het initiatief succesvol afgerond&gt;</a:t>
            </a:r>
          </a:p>
        </p:txBody>
      </p:sp>
      <p:sp>
        <p:nvSpPr>
          <p:cNvPr id="20" name="Rechthoek 19">
            <a:extLst>
              <a:ext uri="{FF2B5EF4-FFF2-40B4-BE49-F238E27FC236}">
                <a16:creationId xmlns:a16="http://schemas.microsoft.com/office/drawing/2014/main" id="{6E01B673-BDEA-5C2C-685C-CF91E457409B}"/>
              </a:ext>
            </a:extLst>
          </p:cNvPr>
          <p:cNvSpPr/>
          <p:nvPr/>
        </p:nvSpPr>
        <p:spPr>
          <a:xfrm>
            <a:off x="4621970" y="2397263"/>
            <a:ext cx="3958694" cy="56072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lgn="l">
              <a:spcBef>
                <a:spcPts val="0"/>
              </a:spcBef>
              <a:buFont typeface="Arial" panose="020B0604020202020204" pitchFamily="34" charset="0"/>
              <a:buChar char="•"/>
            </a:pPr>
            <a:r>
              <a:rPr lang="en-US" sz="800" dirty="0">
                <a:solidFill>
                  <a:schemeClr val="tx1"/>
                </a:solidFill>
                <a:latin typeface="Verdana" panose="020B0604030504040204" pitchFamily="34" charset="0"/>
                <a:ea typeface="Verdana" panose="020B0604030504040204" pitchFamily="34" charset="0"/>
              </a:rPr>
              <a:t>Actie 1</a:t>
            </a:r>
          </a:p>
          <a:p>
            <a:pPr marL="171450" indent="-171450" algn="l">
              <a:spcBef>
                <a:spcPts val="0"/>
              </a:spcBef>
              <a:buFont typeface="Arial" panose="020B0604020202020204" pitchFamily="34" charset="0"/>
              <a:buChar char="•"/>
            </a:pPr>
            <a:r>
              <a:rPr lang="nl-NL" sz="800" dirty="0">
                <a:solidFill>
                  <a:schemeClr val="tx1"/>
                </a:solidFill>
                <a:latin typeface="Verdana" panose="020B0604030504040204" pitchFamily="34" charset="0"/>
                <a:ea typeface="Verdana" panose="020B0604030504040204" pitchFamily="34" charset="0"/>
              </a:rPr>
              <a:t>Actie 2</a:t>
            </a:r>
          </a:p>
          <a:p>
            <a:pPr marL="171450" indent="-171450" algn="l">
              <a:spcBef>
                <a:spcPts val="0"/>
              </a:spcBef>
              <a:buFont typeface="Arial" panose="020B0604020202020204" pitchFamily="34" charset="0"/>
              <a:buChar char="•"/>
            </a:pPr>
            <a:r>
              <a:rPr lang="nl-NL" sz="800" dirty="0">
                <a:solidFill>
                  <a:schemeClr val="tx1"/>
                </a:solidFill>
                <a:latin typeface="Verdana" panose="020B0604030504040204" pitchFamily="34" charset="0"/>
                <a:ea typeface="Verdana" panose="020B0604030504040204" pitchFamily="34" charset="0"/>
              </a:rPr>
              <a:t>Actie 3</a:t>
            </a:r>
          </a:p>
        </p:txBody>
      </p:sp>
      <p:sp>
        <p:nvSpPr>
          <p:cNvPr id="21" name="Rechthoek 20">
            <a:extLst>
              <a:ext uri="{FF2B5EF4-FFF2-40B4-BE49-F238E27FC236}">
                <a16:creationId xmlns:a16="http://schemas.microsoft.com/office/drawing/2014/main" id="{DCBD3661-565E-FAF5-ED62-389C2A0B6056}"/>
              </a:ext>
            </a:extLst>
          </p:cNvPr>
          <p:cNvSpPr/>
          <p:nvPr/>
        </p:nvSpPr>
        <p:spPr>
          <a:xfrm>
            <a:off x="485999" y="3018634"/>
            <a:ext cx="4009801" cy="2172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000" b="1" i="0" dirty="0">
                <a:latin typeface="Verdana" panose="020B0604030504040204" pitchFamily="34" charset="0"/>
                <a:ea typeface="Verdana" panose="020B0604030504040204" pitchFamily="34" charset="0"/>
              </a:rPr>
              <a:t>Randvoorwaarden</a:t>
            </a:r>
          </a:p>
        </p:txBody>
      </p:sp>
      <p:sp>
        <p:nvSpPr>
          <p:cNvPr id="22" name="Rechthoek 21">
            <a:extLst>
              <a:ext uri="{FF2B5EF4-FFF2-40B4-BE49-F238E27FC236}">
                <a16:creationId xmlns:a16="http://schemas.microsoft.com/office/drawing/2014/main" id="{F5AE3292-A01E-8BA4-5041-C520EC42300E}"/>
              </a:ext>
            </a:extLst>
          </p:cNvPr>
          <p:cNvSpPr/>
          <p:nvPr/>
        </p:nvSpPr>
        <p:spPr>
          <a:xfrm>
            <a:off x="4621971" y="3010108"/>
            <a:ext cx="3958692" cy="2172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000" b="1" i="0" dirty="0">
                <a:latin typeface="Verdana" panose="020B0604030504040204" pitchFamily="34" charset="0"/>
                <a:ea typeface="Verdana" panose="020B0604030504040204" pitchFamily="34" charset="0"/>
              </a:rPr>
              <a:t>Kostenschatting</a:t>
            </a:r>
          </a:p>
        </p:txBody>
      </p:sp>
      <p:sp>
        <p:nvSpPr>
          <p:cNvPr id="23" name="Rechthoek 22">
            <a:extLst>
              <a:ext uri="{FF2B5EF4-FFF2-40B4-BE49-F238E27FC236}">
                <a16:creationId xmlns:a16="http://schemas.microsoft.com/office/drawing/2014/main" id="{0333FB7E-67A9-D6F3-219D-BF5885FD0307}"/>
              </a:ext>
            </a:extLst>
          </p:cNvPr>
          <p:cNvSpPr/>
          <p:nvPr/>
        </p:nvSpPr>
        <p:spPr>
          <a:xfrm>
            <a:off x="485999" y="3288835"/>
            <a:ext cx="4009801" cy="56072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800" dirty="0">
                <a:solidFill>
                  <a:schemeClr val="tx1"/>
                </a:solidFill>
                <a:latin typeface="Verdana" panose="020B0604030504040204" pitchFamily="34" charset="0"/>
                <a:ea typeface="Verdana" panose="020B0604030504040204" pitchFamily="34" charset="0"/>
              </a:rPr>
              <a:t>&lt;Wat is </a:t>
            </a:r>
            <a:r>
              <a:rPr lang="nl-NL" sz="800" dirty="0" err="1">
                <a:solidFill>
                  <a:schemeClr val="tx1"/>
                </a:solidFill>
                <a:latin typeface="Verdana" panose="020B0604030504040204" pitchFamily="34" charset="0"/>
                <a:ea typeface="Verdana" panose="020B0604030504040204" pitchFamily="34" charset="0"/>
              </a:rPr>
              <a:t>randvoorwaardelijk</a:t>
            </a:r>
            <a:r>
              <a:rPr lang="nl-NL" sz="800" dirty="0">
                <a:solidFill>
                  <a:schemeClr val="tx1"/>
                </a:solidFill>
                <a:latin typeface="Verdana" panose="020B0604030504040204" pitchFamily="34" charset="0"/>
                <a:ea typeface="Verdana" panose="020B0604030504040204" pitchFamily="34" charset="0"/>
              </a:rPr>
              <a:t> om succesvol te kunnen zijn&gt;</a:t>
            </a:r>
          </a:p>
        </p:txBody>
      </p:sp>
      <p:sp>
        <p:nvSpPr>
          <p:cNvPr id="25" name="Rechthoek 24">
            <a:extLst>
              <a:ext uri="{FF2B5EF4-FFF2-40B4-BE49-F238E27FC236}">
                <a16:creationId xmlns:a16="http://schemas.microsoft.com/office/drawing/2014/main" id="{4853D83E-F67B-20B2-B54D-4BE3BC1E6C30}"/>
              </a:ext>
            </a:extLst>
          </p:cNvPr>
          <p:cNvSpPr/>
          <p:nvPr/>
        </p:nvSpPr>
        <p:spPr>
          <a:xfrm>
            <a:off x="4621970" y="3295658"/>
            <a:ext cx="3958692" cy="56072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tIns="0" bIns="0" rtlCol="0" anchor="t"/>
          <a:lstStyle/>
          <a:p>
            <a:pPr>
              <a:spcBef>
                <a:spcPts val="0"/>
              </a:spcBef>
            </a:pPr>
            <a:r>
              <a:rPr lang="nl-NL" sz="800" dirty="0">
                <a:solidFill>
                  <a:schemeClr val="tx1"/>
                </a:solidFill>
                <a:latin typeface="Verdana" panose="020B0604030504040204" pitchFamily="34" charset="0"/>
                <a:ea typeface="Verdana" panose="020B0604030504040204" pitchFamily="34" charset="0"/>
              </a:rPr>
              <a:t>FTE:</a:t>
            </a:r>
          </a:p>
          <a:p>
            <a:pPr>
              <a:spcBef>
                <a:spcPts val="0"/>
              </a:spcBef>
            </a:pPr>
            <a:r>
              <a:rPr lang="nl-NL" sz="800" dirty="0">
                <a:solidFill>
                  <a:schemeClr val="tx1"/>
                </a:solidFill>
                <a:latin typeface="Verdana" panose="020B0604030504040204" pitchFamily="34" charset="0"/>
                <a:ea typeface="Verdana" panose="020B0604030504040204" pitchFamily="34" charset="0"/>
              </a:rPr>
              <a:t>CAPEX:</a:t>
            </a:r>
          </a:p>
          <a:p>
            <a:pPr>
              <a:spcBef>
                <a:spcPts val="0"/>
              </a:spcBef>
            </a:pPr>
            <a:r>
              <a:rPr lang="nl-NL" sz="800" dirty="0">
                <a:solidFill>
                  <a:schemeClr val="tx1"/>
                </a:solidFill>
                <a:latin typeface="Verdana" panose="020B0604030504040204" pitchFamily="34" charset="0"/>
                <a:ea typeface="Verdana" panose="020B0604030504040204" pitchFamily="34" charset="0"/>
              </a:rPr>
              <a:t>OPEX:</a:t>
            </a:r>
          </a:p>
        </p:txBody>
      </p:sp>
      <p:sp>
        <p:nvSpPr>
          <p:cNvPr id="26" name="Rechthoek 25">
            <a:extLst>
              <a:ext uri="{FF2B5EF4-FFF2-40B4-BE49-F238E27FC236}">
                <a16:creationId xmlns:a16="http://schemas.microsoft.com/office/drawing/2014/main" id="{0F77B865-77CF-5624-CAF0-2E4F125D325D}"/>
              </a:ext>
            </a:extLst>
          </p:cNvPr>
          <p:cNvSpPr/>
          <p:nvPr/>
        </p:nvSpPr>
        <p:spPr>
          <a:xfrm>
            <a:off x="485999" y="3914040"/>
            <a:ext cx="8094665" cy="2172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000" b="1" i="0" dirty="0">
                <a:latin typeface="Verdana" panose="020B0604030504040204" pitchFamily="34" charset="0"/>
                <a:ea typeface="Verdana" panose="020B0604030504040204" pitchFamily="34" charset="0"/>
              </a:rPr>
              <a:t>Tijdslijnen</a:t>
            </a:r>
          </a:p>
        </p:txBody>
      </p:sp>
      <p:graphicFrame>
        <p:nvGraphicFramePr>
          <p:cNvPr id="27" name="Tabel 17">
            <a:extLst>
              <a:ext uri="{FF2B5EF4-FFF2-40B4-BE49-F238E27FC236}">
                <a16:creationId xmlns:a16="http://schemas.microsoft.com/office/drawing/2014/main" id="{381766F0-1728-B418-3B97-3153D71C38BF}"/>
              </a:ext>
            </a:extLst>
          </p:cNvPr>
          <p:cNvGraphicFramePr>
            <a:graphicFrameLocks noGrp="1"/>
          </p:cNvGraphicFramePr>
          <p:nvPr>
            <p:extLst>
              <p:ext uri="{D42A27DB-BD31-4B8C-83A1-F6EECF244321}">
                <p14:modId xmlns:p14="http://schemas.microsoft.com/office/powerpoint/2010/main" val="458467917"/>
              </p:ext>
            </p:extLst>
          </p:nvPr>
        </p:nvGraphicFramePr>
        <p:xfrm>
          <a:off x="563336" y="4250321"/>
          <a:ext cx="7935680" cy="548640"/>
        </p:xfrm>
        <a:graphic>
          <a:graphicData uri="http://schemas.openxmlformats.org/drawingml/2006/table">
            <a:tbl>
              <a:tblPr firstRow="1" bandRow="1">
                <a:tableStyleId>{5C22544A-7EE6-4342-B048-85BDC9FD1C3A}</a:tableStyleId>
              </a:tblPr>
              <a:tblGrid>
                <a:gridCol w="495980">
                  <a:extLst>
                    <a:ext uri="{9D8B030D-6E8A-4147-A177-3AD203B41FA5}">
                      <a16:colId xmlns:a16="http://schemas.microsoft.com/office/drawing/2014/main" val="1599515849"/>
                    </a:ext>
                  </a:extLst>
                </a:gridCol>
                <a:gridCol w="495980">
                  <a:extLst>
                    <a:ext uri="{9D8B030D-6E8A-4147-A177-3AD203B41FA5}">
                      <a16:colId xmlns:a16="http://schemas.microsoft.com/office/drawing/2014/main" val="2586849118"/>
                    </a:ext>
                  </a:extLst>
                </a:gridCol>
                <a:gridCol w="495980">
                  <a:extLst>
                    <a:ext uri="{9D8B030D-6E8A-4147-A177-3AD203B41FA5}">
                      <a16:colId xmlns:a16="http://schemas.microsoft.com/office/drawing/2014/main" val="2860177643"/>
                    </a:ext>
                  </a:extLst>
                </a:gridCol>
                <a:gridCol w="495980">
                  <a:extLst>
                    <a:ext uri="{9D8B030D-6E8A-4147-A177-3AD203B41FA5}">
                      <a16:colId xmlns:a16="http://schemas.microsoft.com/office/drawing/2014/main" val="435892806"/>
                    </a:ext>
                  </a:extLst>
                </a:gridCol>
                <a:gridCol w="495980">
                  <a:extLst>
                    <a:ext uri="{9D8B030D-6E8A-4147-A177-3AD203B41FA5}">
                      <a16:colId xmlns:a16="http://schemas.microsoft.com/office/drawing/2014/main" val="3345071424"/>
                    </a:ext>
                  </a:extLst>
                </a:gridCol>
                <a:gridCol w="495980">
                  <a:extLst>
                    <a:ext uri="{9D8B030D-6E8A-4147-A177-3AD203B41FA5}">
                      <a16:colId xmlns:a16="http://schemas.microsoft.com/office/drawing/2014/main" val="3268639267"/>
                    </a:ext>
                  </a:extLst>
                </a:gridCol>
                <a:gridCol w="495980">
                  <a:extLst>
                    <a:ext uri="{9D8B030D-6E8A-4147-A177-3AD203B41FA5}">
                      <a16:colId xmlns:a16="http://schemas.microsoft.com/office/drawing/2014/main" val="153898371"/>
                    </a:ext>
                  </a:extLst>
                </a:gridCol>
                <a:gridCol w="495980">
                  <a:extLst>
                    <a:ext uri="{9D8B030D-6E8A-4147-A177-3AD203B41FA5}">
                      <a16:colId xmlns:a16="http://schemas.microsoft.com/office/drawing/2014/main" val="1976740983"/>
                    </a:ext>
                  </a:extLst>
                </a:gridCol>
                <a:gridCol w="495980">
                  <a:extLst>
                    <a:ext uri="{9D8B030D-6E8A-4147-A177-3AD203B41FA5}">
                      <a16:colId xmlns:a16="http://schemas.microsoft.com/office/drawing/2014/main" val="677141573"/>
                    </a:ext>
                  </a:extLst>
                </a:gridCol>
                <a:gridCol w="495980">
                  <a:extLst>
                    <a:ext uri="{9D8B030D-6E8A-4147-A177-3AD203B41FA5}">
                      <a16:colId xmlns:a16="http://schemas.microsoft.com/office/drawing/2014/main" val="3027767746"/>
                    </a:ext>
                  </a:extLst>
                </a:gridCol>
                <a:gridCol w="495980">
                  <a:extLst>
                    <a:ext uri="{9D8B030D-6E8A-4147-A177-3AD203B41FA5}">
                      <a16:colId xmlns:a16="http://schemas.microsoft.com/office/drawing/2014/main" val="3505904852"/>
                    </a:ext>
                  </a:extLst>
                </a:gridCol>
                <a:gridCol w="495980">
                  <a:extLst>
                    <a:ext uri="{9D8B030D-6E8A-4147-A177-3AD203B41FA5}">
                      <a16:colId xmlns:a16="http://schemas.microsoft.com/office/drawing/2014/main" val="2125224336"/>
                    </a:ext>
                  </a:extLst>
                </a:gridCol>
                <a:gridCol w="495980">
                  <a:extLst>
                    <a:ext uri="{9D8B030D-6E8A-4147-A177-3AD203B41FA5}">
                      <a16:colId xmlns:a16="http://schemas.microsoft.com/office/drawing/2014/main" val="1067647102"/>
                    </a:ext>
                  </a:extLst>
                </a:gridCol>
                <a:gridCol w="495980">
                  <a:extLst>
                    <a:ext uri="{9D8B030D-6E8A-4147-A177-3AD203B41FA5}">
                      <a16:colId xmlns:a16="http://schemas.microsoft.com/office/drawing/2014/main" val="2766017468"/>
                    </a:ext>
                  </a:extLst>
                </a:gridCol>
                <a:gridCol w="495980">
                  <a:extLst>
                    <a:ext uri="{9D8B030D-6E8A-4147-A177-3AD203B41FA5}">
                      <a16:colId xmlns:a16="http://schemas.microsoft.com/office/drawing/2014/main" val="1052072330"/>
                    </a:ext>
                  </a:extLst>
                </a:gridCol>
                <a:gridCol w="495980">
                  <a:extLst>
                    <a:ext uri="{9D8B030D-6E8A-4147-A177-3AD203B41FA5}">
                      <a16:colId xmlns:a16="http://schemas.microsoft.com/office/drawing/2014/main" val="1413973054"/>
                    </a:ext>
                  </a:extLst>
                </a:gridCol>
              </a:tblGrid>
              <a:tr h="148618">
                <a:tc gridSpan="4">
                  <a:txBody>
                    <a:bodyPr/>
                    <a:lstStyle/>
                    <a:p>
                      <a:pPr algn="ctr"/>
                      <a:r>
                        <a:rPr lang="nl-NL" sz="600" dirty="0">
                          <a:latin typeface="Verdana" panose="020B0604030504040204" pitchFamily="34" charset="0"/>
                          <a:ea typeface="Verdana" panose="020B0604030504040204" pitchFamily="34" charset="0"/>
                        </a:rPr>
                        <a:t>2024</a:t>
                      </a:r>
                    </a:p>
                  </a:txBody>
                  <a:tcPr>
                    <a:solidFill>
                      <a:schemeClr val="bg1">
                        <a:lumMod val="50000"/>
                      </a:schemeClr>
                    </a:solidFill>
                  </a:tcPr>
                </a:tc>
                <a:tc hMerge="1">
                  <a:txBody>
                    <a:bodyPr/>
                    <a:lstStyle/>
                    <a:p>
                      <a:endParaRPr lang="nl-NL" sz="800" dirty="0"/>
                    </a:p>
                  </a:txBody>
                  <a:tcPr/>
                </a:tc>
                <a:tc hMerge="1">
                  <a:txBody>
                    <a:bodyPr/>
                    <a:lstStyle/>
                    <a:p>
                      <a:endParaRPr lang="nl-NL" sz="800" dirty="0"/>
                    </a:p>
                  </a:txBody>
                  <a:tcPr/>
                </a:tc>
                <a:tc hMerge="1">
                  <a:txBody>
                    <a:bodyPr/>
                    <a:lstStyle/>
                    <a:p>
                      <a:endParaRPr lang="nl-NL" sz="800" dirty="0"/>
                    </a:p>
                  </a:txBody>
                  <a:tcPr/>
                </a:tc>
                <a:tc gridSpan="4">
                  <a:txBody>
                    <a:bodyPr/>
                    <a:lstStyle/>
                    <a:p>
                      <a:pPr algn="ctr"/>
                      <a:r>
                        <a:rPr lang="nl-NL" sz="600" dirty="0">
                          <a:latin typeface="Verdana" panose="020B0604030504040204" pitchFamily="34" charset="0"/>
                          <a:ea typeface="Verdana" panose="020B0604030504040204" pitchFamily="34" charset="0"/>
                        </a:rPr>
                        <a:t>2025</a:t>
                      </a:r>
                    </a:p>
                  </a:txBody>
                  <a:tcPr>
                    <a:solidFill>
                      <a:schemeClr val="bg1">
                        <a:lumMod val="65000"/>
                      </a:schemeClr>
                    </a:solidFill>
                  </a:tcPr>
                </a:tc>
                <a:tc hMerge="1">
                  <a:txBody>
                    <a:bodyPr/>
                    <a:lstStyle/>
                    <a:p>
                      <a:endParaRPr lang="nl-NL" sz="800" dirty="0"/>
                    </a:p>
                  </a:txBody>
                  <a:tcPr/>
                </a:tc>
                <a:tc hMerge="1">
                  <a:txBody>
                    <a:bodyPr/>
                    <a:lstStyle/>
                    <a:p>
                      <a:endParaRPr lang="nl-NL" sz="800" dirty="0"/>
                    </a:p>
                  </a:txBody>
                  <a:tcPr/>
                </a:tc>
                <a:tc hMerge="1">
                  <a:txBody>
                    <a:bodyPr/>
                    <a:lstStyle/>
                    <a:p>
                      <a:endParaRPr lang="nl-NL" sz="800" dirty="0"/>
                    </a:p>
                  </a:txBody>
                  <a:tcPr/>
                </a:tc>
                <a:tc gridSpan="4">
                  <a:txBody>
                    <a:bodyPr/>
                    <a:lstStyle/>
                    <a:p>
                      <a:pPr algn="ctr"/>
                      <a:r>
                        <a:rPr lang="nl-NL" sz="600" dirty="0">
                          <a:latin typeface="Verdana" panose="020B0604030504040204" pitchFamily="34" charset="0"/>
                          <a:ea typeface="Verdana" panose="020B0604030504040204" pitchFamily="34" charset="0"/>
                        </a:rPr>
                        <a:t>2026</a:t>
                      </a:r>
                    </a:p>
                  </a:txBody>
                  <a:tcPr>
                    <a:solidFill>
                      <a:schemeClr val="bg1">
                        <a:lumMod val="75000"/>
                      </a:schemeClr>
                    </a:solidFill>
                  </a:tcPr>
                </a:tc>
                <a:tc hMerge="1">
                  <a:txBody>
                    <a:bodyPr/>
                    <a:lstStyle/>
                    <a:p>
                      <a:endParaRPr lang="nl-NL" sz="800" dirty="0"/>
                    </a:p>
                  </a:txBody>
                  <a:tcPr/>
                </a:tc>
                <a:tc hMerge="1">
                  <a:txBody>
                    <a:bodyPr/>
                    <a:lstStyle/>
                    <a:p>
                      <a:endParaRPr lang="nl-NL" sz="800" dirty="0"/>
                    </a:p>
                  </a:txBody>
                  <a:tcPr/>
                </a:tc>
                <a:tc hMerge="1">
                  <a:txBody>
                    <a:bodyPr/>
                    <a:lstStyle/>
                    <a:p>
                      <a:endParaRPr lang="nl-NL" sz="800" dirty="0"/>
                    </a:p>
                  </a:txBody>
                  <a:tcPr/>
                </a:tc>
                <a:tc gridSpan="4">
                  <a:txBody>
                    <a:bodyPr/>
                    <a:lstStyle/>
                    <a:p>
                      <a:pPr algn="ctr"/>
                      <a:r>
                        <a:rPr lang="nl-NL" sz="600" dirty="0">
                          <a:latin typeface="Verdana" panose="020B0604030504040204" pitchFamily="34" charset="0"/>
                          <a:ea typeface="Verdana" panose="020B0604030504040204" pitchFamily="34" charset="0"/>
                        </a:rPr>
                        <a:t>2027</a:t>
                      </a:r>
                    </a:p>
                  </a:txBody>
                  <a:tcPr>
                    <a:solidFill>
                      <a:schemeClr val="bg1">
                        <a:lumMod val="85000"/>
                      </a:schemeClr>
                    </a:solidFill>
                  </a:tcPr>
                </a:tc>
                <a:tc hMerge="1">
                  <a:txBody>
                    <a:bodyPr/>
                    <a:lstStyle/>
                    <a:p>
                      <a:endParaRPr lang="nl-NL" sz="800" dirty="0"/>
                    </a:p>
                  </a:txBody>
                  <a:tcPr/>
                </a:tc>
                <a:tc hMerge="1">
                  <a:txBody>
                    <a:bodyPr/>
                    <a:lstStyle/>
                    <a:p>
                      <a:endParaRPr lang="nl-NL" sz="800" dirty="0"/>
                    </a:p>
                  </a:txBody>
                  <a:tcPr/>
                </a:tc>
                <a:tc hMerge="1">
                  <a:txBody>
                    <a:bodyPr/>
                    <a:lstStyle/>
                    <a:p>
                      <a:endParaRPr lang="nl-NL" sz="800" dirty="0"/>
                    </a:p>
                  </a:txBody>
                  <a:tcPr/>
                </a:tc>
                <a:extLst>
                  <a:ext uri="{0D108BD9-81ED-4DB2-BD59-A6C34878D82A}">
                    <a16:rowId xmlns:a16="http://schemas.microsoft.com/office/drawing/2014/main" val="85439686"/>
                  </a:ext>
                </a:extLst>
              </a:tr>
              <a:tr h="138710">
                <a:tc>
                  <a:txBody>
                    <a:bodyPr/>
                    <a:lstStyle/>
                    <a:p>
                      <a:endParaRPr lang="nl-NL" sz="600" dirty="0">
                        <a:latin typeface="Verdana" panose="020B0604030504040204" pitchFamily="34" charset="0"/>
                        <a:ea typeface="Verdana" panose="020B0604030504040204" pitchFamily="34" charset="0"/>
                      </a:endParaRPr>
                    </a:p>
                  </a:txBody>
                  <a:tcPr>
                    <a:solidFill>
                      <a:schemeClr val="bg1">
                        <a:lumMod val="50000"/>
                      </a:schemeClr>
                    </a:solidFill>
                  </a:tcPr>
                </a:tc>
                <a:tc>
                  <a:txBody>
                    <a:bodyPr/>
                    <a:lstStyle/>
                    <a:p>
                      <a:endParaRPr lang="nl-NL" sz="600" dirty="0">
                        <a:latin typeface="Verdana" panose="020B0604030504040204" pitchFamily="34" charset="0"/>
                        <a:ea typeface="Verdana" panose="020B0604030504040204" pitchFamily="34" charset="0"/>
                      </a:endParaRPr>
                    </a:p>
                  </a:txBody>
                  <a:tcPr>
                    <a:solidFill>
                      <a:schemeClr val="bg1">
                        <a:lumMod val="50000"/>
                      </a:schemeClr>
                    </a:solidFill>
                  </a:tcPr>
                </a:tc>
                <a:tc>
                  <a:txBody>
                    <a:bodyPr/>
                    <a:lstStyle/>
                    <a:p>
                      <a:endParaRPr lang="nl-NL" sz="600" dirty="0">
                        <a:latin typeface="Verdana" panose="020B0604030504040204" pitchFamily="34" charset="0"/>
                        <a:ea typeface="Verdana" panose="020B0604030504040204" pitchFamily="34" charset="0"/>
                      </a:endParaRPr>
                    </a:p>
                  </a:txBody>
                  <a:tcPr>
                    <a:solidFill>
                      <a:schemeClr val="bg1">
                        <a:lumMod val="50000"/>
                      </a:schemeClr>
                    </a:solidFill>
                  </a:tcPr>
                </a:tc>
                <a:tc>
                  <a:txBody>
                    <a:bodyPr/>
                    <a:lstStyle/>
                    <a:p>
                      <a:endParaRPr lang="nl-NL" sz="600" dirty="0">
                        <a:latin typeface="Verdana" panose="020B0604030504040204" pitchFamily="34" charset="0"/>
                        <a:ea typeface="Verdana" panose="020B0604030504040204" pitchFamily="34" charset="0"/>
                      </a:endParaRPr>
                    </a:p>
                  </a:txBody>
                  <a:tcPr>
                    <a:solidFill>
                      <a:schemeClr val="bg1">
                        <a:lumMod val="50000"/>
                      </a:schemeClr>
                    </a:solidFill>
                  </a:tcPr>
                </a:tc>
                <a:tc>
                  <a:txBody>
                    <a:bodyPr/>
                    <a:lstStyle/>
                    <a:p>
                      <a:endParaRPr lang="nl-NL" sz="600" dirty="0">
                        <a:latin typeface="Verdana" panose="020B0604030504040204" pitchFamily="34" charset="0"/>
                        <a:ea typeface="Verdana" panose="020B0604030504040204" pitchFamily="34" charset="0"/>
                      </a:endParaRPr>
                    </a:p>
                  </a:txBody>
                  <a:tcPr>
                    <a:solidFill>
                      <a:schemeClr val="bg1">
                        <a:lumMod val="65000"/>
                      </a:schemeClr>
                    </a:solidFill>
                  </a:tcPr>
                </a:tc>
                <a:tc>
                  <a:txBody>
                    <a:bodyPr/>
                    <a:lstStyle/>
                    <a:p>
                      <a:endParaRPr lang="nl-NL" sz="600" dirty="0">
                        <a:latin typeface="Verdana" panose="020B0604030504040204" pitchFamily="34" charset="0"/>
                        <a:ea typeface="Verdana" panose="020B0604030504040204" pitchFamily="34" charset="0"/>
                      </a:endParaRPr>
                    </a:p>
                  </a:txBody>
                  <a:tcPr>
                    <a:solidFill>
                      <a:schemeClr val="bg1">
                        <a:lumMod val="65000"/>
                      </a:schemeClr>
                    </a:solidFill>
                  </a:tcPr>
                </a:tc>
                <a:tc>
                  <a:txBody>
                    <a:bodyPr/>
                    <a:lstStyle/>
                    <a:p>
                      <a:endParaRPr lang="nl-NL" sz="600" dirty="0">
                        <a:latin typeface="Verdana" panose="020B0604030504040204" pitchFamily="34" charset="0"/>
                        <a:ea typeface="Verdana" panose="020B0604030504040204" pitchFamily="34" charset="0"/>
                      </a:endParaRPr>
                    </a:p>
                  </a:txBody>
                  <a:tcPr>
                    <a:solidFill>
                      <a:schemeClr val="bg1">
                        <a:lumMod val="65000"/>
                      </a:schemeClr>
                    </a:solidFill>
                  </a:tcPr>
                </a:tc>
                <a:tc>
                  <a:txBody>
                    <a:bodyPr/>
                    <a:lstStyle/>
                    <a:p>
                      <a:endParaRPr lang="nl-NL" sz="600" dirty="0">
                        <a:latin typeface="Verdana" panose="020B0604030504040204" pitchFamily="34" charset="0"/>
                        <a:ea typeface="Verdana" panose="020B0604030504040204" pitchFamily="34" charset="0"/>
                      </a:endParaRPr>
                    </a:p>
                  </a:txBody>
                  <a:tcPr>
                    <a:solidFill>
                      <a:schemeClr val="bg1">
                        <a:lumMod val="65000"/>
                      </a:schemeClr>
                    </a:solidFill>
                  </a:tcPr>
                </a:tc>
                <a:tc>
                  <a:txBody>
                    <a:bodyPr/>
                    <a:lstStyle/>
                    <a:p>
                      <a:endParaRPr lang="nl-NL" sz="600" dirty="0">
                        <a:latin typeface="Verdana" panose="020B0604030504040204" pitchFamily="34" charset="0"/>
                        <a:ea typeface="Verdana" panose="020B0604030504040204" pitchFamily="34" charset="0"/>
                      </a:endParaRPr>
                    </a:p>
                  </a:txBody>
                  <a:tcPr>
                    <a:solidFill>
                      <a:schemeClr val="bg1">
                        <a:lumMod val="75000"/>
                      </a:schemeClr>
                    </a:solidFill>
                  </a:tcPr>
                </a:tc>
                <a:tc>
                  <a:txBody>
                    <a:bodyPr/>
                    <a:lstStyle/>
                    <a:p>
                      <a:endParaRPr lang="nl-NL" sz="600" dirty="0">
                        <a:latin typeface="Verdana" panose="020B0604030504040204" pitchFamily="34" charset="0"/>
                        <a:ea typeface="Verdana" panose="020B0604030504040204" pitchFamily="34" charset="0"/>
                      </a:endParaRPr>
                    </a:p>
                  </a:txBody>
                  <a:tcPr>
                    <a:solidFill>
                      <a:schemeClr val="bg1">
                        <a:lumMod val="75000"/>
                      </a:schemeClr>
                    </a:solidFill>
                  </a:tcPr>
                </a:tc>
                <a:tc>
                  <a:txBody>
                    <a:bodyPr/>
                    <a:lstStyle/>
                    <a:p>
                      <a:endParaRPr lang="nl-NL" sz="600" dirty="0">
                        <a:latin typeface="Verdana" panose="020B0604030504040204" pitchFamily="34" charset="0"/>
                        <a:ea typeface="Verdana" panose="020B0604030504040204" pitchFamily="34" charset="0"/>
                      </a:endParaRPr>
                    </a:p>
                  </a:txBody>
                  <a:tcPr>
                    <a:solidFill>
                      <a:schemeClr val="bg1">
                        <a:lumMod val="75000"/>
                      </a:schemeClr>
                    </a:solidFill>
                  </a:tcPr>
                </a:tc>
                <a:tc>
                  <a:txBody>
                    <a:bodyPr/>
                    <a:lstStyle/>
                    <a:p>
                      <a:endParaRPr lang="nl-NL" sz="600" dirty="0">
                        <a:latin typeface="Verdana" panose="020B0604030504040204" pitchFamily="34" charset="0"/>
                        <a:ea typeface="Verdana" panose="020B0604030504040204" pitchFamily="34" charset="0"/>
                      </a:endParaRPr>
                    </a:p>
                  </a:txBody>
                  <a:tcPr>
                    <a:solidFill>
                      <a:schemeClr val="bg1">
                        <a:lumMod val="75000"/>
                      </a:schemeClr>
                    </a:solidFill>
                  </a:tcPr>
                </a:tc>
                <a:tc>
                  <a:txBody>
                    <a:bodyPr/>
                    <a:lstStyle/>
                    <a:p>
                      <a:endParaRPr lang="nl-NL" sz="600" dirty="0">
                        <a:latin typeface="Verdana" panose="020B0604030504040204" pitchFamily="34" charset="0"/>
                        <a:ea typeface="Verdana" panose="020B0604030504040204" pitchFamily="34" charset="0"/>
                      </a:endParaRPr>
                    </a:p>
                  </a:txBody>
                  <a:tcPr>
                    <a:solidFill>
                      <a:schemeClr val="bg1">
                        <a:lumMod val="85000"/>
                      </a:schemeClr>
                    </a:solidFill>
                  </a:tcPr>
                </a:tc>
                <a:tc>
                  <a:txBody>
                    <a:bodyPr/>
                    <a:lstStyle/>
                    <a:p>
                      <a:endParaRPr lang="nl-NL" sz="600" dirty="0">
                        <a:latin typeface="Verdana" panose="020B0604030504040204" pitchFamily="34" charset="0"/>
                        <a:ea typeface="Verdana" panose="020B0604030504040204" pitchFamily="34" charset="0"/>
                      </a:endParaRPr>
                    </a:p>
                  </a:txBody>
                  <a:tcPr>
                    <a:solidFill>
                      <a:schemeClr val="bg1">
                        <a:lumMod val="85000"/>
                      </a:schemeClr>
                    </a:solidFill>
                  </a:tcPr>
                </a:tc>
                <a:tc>
                  <a:txBody>
                    <a:bodyPr/>
                    <a:lstStyle/>
                    <a:p>
                      <a:endParaRPr lang="nl-NL" sz="600" dirty="0">
                        <a:latin typeface="Verdana" panose="020B0604030504040204" pitchFamily="34" charset="0"/>
                        <a:ea typeface="Verdana" panose="020B0604030504040204" pitchFamily="34" charset="0"/>
                      </a:endParaRPr>
                    </a:p>
                  </a:txBody>
                  <a:tcPr>
                    <a:solidFill>
                      <a:schemeClr val="bg1">
                        <a:lumMod val="85000"/>
                      </a:schemeClr>
                    </a:solidFill>
                  </a:tcPr>
                </a:tc>
                <a:tc>
                  <a:txBody>
                    <a:bodyPr/>
                    <a:lstStyle/>
                    <a:p>
                      <a:endParaRPr lang="nl-NL" sz="600" dirty="0">
                        <a:latin typeface="Verdana" panose="020B0604030504040204" pitchFamily="34" charset="0"/>
                        <a:ea typeface="Verdana" panose="020B0604030504040204" pitchFamily="34" charset="0"/>
                      </a:endParaRPr>
                    </a:p>
                  </a:txBody>
                  <a:tcPr>
                    <a:solidFill>
                      <a:schemeClr val="bg1">
                        <a:lumMod val="85000"/>
                      </a:schemeClr>
                    </a:solidFill>
                  </a:tcPr>
                </a:tc>
                <a:extLst>
                  <a:ext uri="{0D108BD9-81ED-4DB2-BD59-A6C34878D82A}">
                    <a16:rowId xmlns:a16="http://schemas.microsoft.com/office/drawing/2014/main" val="1847880430"/>
                  </a:ext>
                </a:extLst>
              </a:tr>
              <a:tr h="138710">
                <a:tc>
                  <a:txBody>
                    <a:bodyPr/>
                    <a:lstStyle/>
                    <a:p>
                      <a:endParaRPr lang="nl-NL" sz="600" dirty="0">
                        <a:latin typeface="Verdana" panose="020B0604030504040204" pitchFamily="34" charset="0"/>
                        <a:ea typeface="Verdana" panose="020B0604030504040204" pitchFamily="34" charset="0"/>
                      </a:endParaRPr>
                    </a:p>
                  </a:txBody>
                  <a:tcPr>
                    <a:solidFill>
                      <a:schemeClr val="bg1"/>
                    </a:solidFill>
                  </a:tcPr>
                </a:tc>
                <a:tc>
                  <a:txBody>
                    <a:bodyPr/>
                    <a:lstStyle/>
                    <a:p>
                      <a:endParaRPr lang="nl-NL" sz="600" dirty="0">
                        <a:latin typeface="Verdana" panose="020B0604030504040204" pitchFamily="34" charset="0"/>
                        <a:ea typeface="Verdana" panose="020B0604030504040204" pitchFamily="34" charset="0"/>
                      </a:endParaRPr>
                    </a:p>
                  </a:txBody>
                  <a:tcPr>
                    <a:solidFill>
                      <a:schemeClr val="accent6">
                        <a:lumMod val="60000"/>
                        <a:lumOff val="40000"/>
                      </a:schemeClr>
                    </a:solidFill>
                  </a:tcPr>
                </a:tc>
                <a:tc>
                  <a:txBody>
                    <a:bodyPr/>
                    <a:lstStyle/>
                    <a:p>
                      <a:endParaRPr lang="nl-NL" sz="600" dirty="0">
                        <a:latin typeface="Verdana" panose="020B0604030504040204" pitchFamily="34" charset="0"/>
                        <a:ea typeface="Verdana" panose="020B0604030504040204" pitchFamily="34" charset="0"/>
                      </a:endParaRPr>
                    </a:p>
                  </a:txBody>
                  <a:tcPr>
                    <a:solidFill>
                      <a:schemeClr val="accent6">
                        <a:lumMod val="60000"/>
                        <a:lumOff val="40000"/>
                      </a:schemeClr>
                    </a:solidFill>
                  </a:tcPr>
                </a:tc>
                <a:tc>
                  <a:txBody>
                    <a:bodyPr/>
                    <a:lstStyle/>
                    <a:p>
                      <a:endParaRPr lang="nl-NL" sz="600" dirty="0">
                        <a:latin typeface="Verdana" panose="020B0604030504040204" pitchFamily="34" charset="0"/>
                        <a:ea typeface="Verdana" panose="020B0604030504040204" pitchFamily="34" charset="0"/>
                      </a:endParaRPr>
                    </a:p>
                  </a:txBody>
                  <a:tcPr>
                    <a:solidFill>
                      <a:schemeClr val="accent6">
                        <a:lumMod val="60000"/>
                        <a:lumOff val="40000"/>
                      </a:schemeClr>
                    </a:solidFill>
                  </a:tcPr>
                </a:tc>
                <a:tc>
                  <a:txBody>
                    <a:bodyPr/>
                    <a:lstStyle/>
                    <a:p>
                      <a:endParaRPr lang="nl-NL" sz="600" dirty="0">
                        <a:latin typeface="Verdana" panose="020B0604030504040204" pitchFamily="34" charset="0"/>
                        <a:ea typeface="Verdana" panose="020B0604030504040204" pitchFamily="34" charset="0"/>
                      </a:endParaRPr>
                    </a:p>
                  </a:txBody>
                  <a:tcPr>
                    <a:solidFill>
                      <a:schemeClr val="accent6">
                        <a:lumMod val="60000"/>
                        <a:lumOff val="40000"/>
                      </a:schemeClr>
                    </a:solidFill>
                  </a:tcPr>
                </a:tc>
                <a:tc>
                  <a:txBody>
                    <a:bodyPr/>
                    <a:lstStyle/>
                    <a:p>
                      <a:endParaRPr lang="nl-NL" sz="600" dirty="0">
                        <a:latin typeface="Verdana" panose="020B0604030504040204" pitchFamily="34" charset="0"/>
                        <a:ea typeface="Verdana" panose="020B0604030504040204" pitchFamily="34" charset="0"/>
                      </a:endParaRPr>
                    </a:p>
                  </a:txBody>
                  <a:tcPr>
                    <a:solidFill>
                      <a:schemeClr val="accent6">
                        <a:lumMod val="60000"/>
                        <a:lumOff val="40000"/>
                      </a:schemeClr>
                    </a:solidFill>
                  </a:tcPr>
                </a:tc>
                <a:tc>
                  <a:txBody>
                    <a:bodyPr/>
                    <a:lstStyle/>
                    <a:p>
                      <a:endParaRPr lang="nl-NL" sz="600" dirty="0">
                        <a:latin typeface="Verdana" panose="020B0604030504040204" pitchFamily="34" charset="0"/>
                        <a:ea typeface="Verdana" panose="020B0604030504040204" pitchFamily="34" charset="0"/>
                      </a:endParaRPr>
                    </a:p>
                  </a:txBody>
                  <a:tcPr>
                    <a:solidFill>
                      <a:schemeClr val="bg1"/>
                    </a:solidFill>
                  </a:tcPr>
                </a:tc>
                <a:tc>
                  <a:txBody>
                    <a:bodyPr/>
                    <a:lstStyle/>
                    <a:p>
                      <a:endParaRPr lang="nl-NL" sz="600" dirty="0">
                        <a:latin typeface="Verdana" panose="020B0604030504040204" pitchFamily="34" charset="0"/>
                        <a:ea typeface="Verdana" panose="020B0604030504040204" pitchFamily="34" charset="0"/>
                      </a:endParaRPr>
                    </a:p>
                  </a:txBody>
                  <a:tcPr>
                    <a:solidFill>
                      <a:schemeClr val="bg1"/>
                    </a:solidFill>
                  </a:tcPr>
                </a:tc>
                <a:tc>
                  <a:txBody>
                    <a:bodyPr/>
                    <a:lstStyle/>
                    <a:p>
                      <a:endParaRPr lang="nl-NL" sz="600" dirty="0">
                        <a:latin typeface="Verdana" panose="020B0604030504040204" pitchFamily="34" charset="0"/>
                        <a:ea typeface="Verdana" panose="020B0604030504040204" pitchFamily="34" charset="0"/>
                      </a:endParaRPr>
                    </a:p>
                  </a:txBody>
                  <a:tcPr>
                    <a:solidFill>
                      <a:schemeClr val="bg1"/>
                    </a:solidFill>
                  </a:tcPr>
                </a:tc>
                <a:tc>
                  <a:txBody>
                    <a:bodyPr/>
                    <a:lstStyle/>
                    <a:p>
                      <a:endParaRPr lang="nl-NL" sz="600" dirty="0">
                        <a:latin typeface="Verdana" panose="020B0604030504040204" pitchFamily="34" charset="0"/>
                        <a:ea typeface="Verdana" panose="020B0604030504040204" pitchFamily="34" charset="0"/>
                      </a:endParaRPr>
                    </a:p>
                  </a:txBody>
                  <a:tcPr>
                    <a:solidFill>
                      <a:schemeClr val="bg1"/>
                    </a:solidFill>
                  </a:tcPr>
                </a:tc>
                <a:tc>
                  <a:txBody>
                    <a:bodyPr/>
                    <a:lstStyle/>
                    <a:p>
                      <a:endParaRPr lang="nl-NL" sz="600" dirty="0">
                        <a:latin typeface="Verdana" panose="020B0604030504040204" pitchFamily="34" charset="0"/>
                        <a:ea typeface="Verdana" panose="020B0604030504040204" pitchFamily="34" charset="0"/>
                      </a:endParaRPr>
                    </a:p>
                  </a:txBody>
                  <a:tcPr>
                    <a:solidFill>
                      <a:schemeClr val="bg1"/>
                    </a:solidFill>
                  </a:tcPr>
                </a:tc>
                <a:tc>
                  <a:txBody>
                    <a:bodyPr/>
                    <a:lstStyle/>
                    <a:p>
                      <a:endParaRPr lang="nl-NL" sz="600" dirty="0">
                        <a:latin typeface="Verdana" panose="020B0604030504040204" pitchFamily="34" charset="0"/>
                        <a:ea typeface="Verdana" panose="020B0604030504040204" pitchFamily="34" charset="0"/>
                      </a:endParaRPr>
                    </a:p>
                  </a:txBody>
                  <a:tcPr>
                    <a:solidFill>
                      <a:schemeClr val="bg1"/>
                    </a:solidFill>
                  </a:tcPr>
                </a:tc>
                <a:tc>
                  <a:txBody>
                    <a:bodyPr/>
                    <a:lstStyle/>
                    <a:p>
                      <a:endParaRPr lang="nl-NL" sz="600" dirty="0">
                        <a:latin typeface="Verdana" panose="020B0604030504040204" pitchFamily="34" charset="0"/>
                        <a:ea typeface="Verdana" panose="020B0604030504040204" pitchFamily="34" charset="0"/>
                      </a:endParaRPr>
                    </a:p>
                  </a:txBody>
                  <a:tcPr>
                    <a:solidFill>
                      <a:schemeClr val="bg1"/>
                    </a:solidFill>
                  </a:tcPr>
                </a:tc>
                <a:tc>
                  <a:txBody>
                    <a:bodyPr/>
                    <a:lstStyle/>
                    <a:p>
                      <a:endParaRPr lang="nl-NL" sz="600" dirty="0">
                        <a:latin typeface="Verdana" panose="020B0604030504040204" pitchFamily="34" charset="0"/>
                        <a:ea typeface="Verdana" panose="020B0604030504040204" pitchFamily="34" charset="0"/>
                      </a:endParaRPr>
                    </a:p>
                  </a:txBody>
                  <a:tcPr>
                    <a:solidFill>
                      <a:schemeClr val="bg1"/>
                    </a:solidFill>
                  </a:tcPr>
                </a:tc>
                <a:tc>
                  <a:txBody>
                    <a:bodyPr/>
                    <a:lstStyle/>
                    <a:p>
                      <a:endParaRPr lang="nl-NL" sz="600" dirty="0">
                        <a:latin typeface="Verdana" panose="020B0604030504040204" pitchFamily="34" charset="0"/>
                        <a:ea typeface="Verdana" panose="020B0604030504040204" pitchFamily="34" charset="0"/>
                      </a:endParaRPr>
                    </a:p>
                  </a:txBody>
                  <a:tcPr>
                    <a:solidFill>
                      <a:schemeClr val="bg1"/>
                    </a:solidFill>
                  </a:tcPr>
                </a:tc>
                <a:tc>
                  <a:txBody>
                    <a:bodyPr/>
                    <a:lstStyle/>
                    <a:p>
                      <a:endParaRPr lang="nl-NL" sz="600" dirty="0">
                        <a:latin typeface="Verdana" panose="020B0604030504040204" pitchFamily="34" charset="0"/>
                        <a:ea typeface="Verdana" panose="020B0604030504040204" pitchFamily="34" charset="0"/>
                      </a:endParaRPr>
                    </a:p>
                  </a:txBody>
                  <a:tcPr>
                    <a:solidFill>
                      <a:schemeClr val="bg1"/>
                    </a:solidFill>
                  </a:tcPr>
                </a:tc>
                <a:extLst>
                  <a:ext uri="{0D108BD9-81ED-4DB2-BD59-A6C34878D82A}">
                    <a16:rowId xmlns:a16="http://schemas.microsoft.com/office/drawing/2014/main" val="2093542462"/>
                  </a:ext>
                </a:extLst>
              </a:tr>
            </a:tbl>
          </a:graphicData>
        </a:graphic>
      </p:graphicFrame>
    </p:spTree>
    <p:extLst>
      <p:ext uri="{BB962C8B-B14F-4D97-AF65-F5344CB8AC3E}">
        <p14:creationId xmlns:p14="http://schemas.microsoft.com/office/powerpoint/2010/main" val="19423601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el 5">
            <a:extLst>
              <a:ext uri="{FF2B5EF4-FFF2-40B4-BE49-F238E27FC236}">
                <a16:creationId xmlns:a16="http://schemas.microsoft.com/office/drawing/2014/main" id="{51CC1E80-F88C-6214-6742-E6E189D4D4B0}"/>
              </a:ext>
            </a:extLst>
          </p:cNvPr>
          <p:cNvSpPr>
            <a:spLocks noGrp="1"/>
          </p:cNvSpPr>
          <p:nvPr>
            <p:ph type="title"/>
          </p:nvPr>
        </p:nvSpPr>
        <p:spPr>
          <a:xfrm>
            <a:off x="486000" y="609005"/>
            <a:ext cx="8172000" cy="936000"/>
          </a:xfrm>
        </p:spPr>
        <p:txBody>
          <a:bodyPr/>
          <a:lstStyle/>
          <a:p>
            <a:pPr algn="ctr"/>
            <a:r>
              <a:rPr lang="nl-NL" sz="2400" i="0" dirty="0">
                <a:latin typeface="Verdana" panose="020B0604030504040204" pitchFamily="34" charset="0"/>
                <a:ea typeface="Verdana" panose="020B0604030504040204" pitchFamily="34" charset="0"/>
              </a:rPr>
              <a:t>Planning &amp; Budget</a:t>
            </a:r>
          </a:p>
        </p:txBody>
      </p:sp>
      <p:pic>
        <p:nvPicPr>
          <p:cNvPr id="7" name="Afbeelding 6">
            <a:extLst>
              <a:ext uri="{FF2B5EF4-FFF2-40B4-BE49-F238E27FC236}">
                <a16:creationId xmlns:a16="http://schemas.microsoft.com/office/drawing/2014/main" id="{FF45FC8A-E1AE-C30F-A380-8406EDA86737}"/>
              </a:ext>
            </a:extLst>
          </p:cNvPr>
          <p:cNvPicPr>
            <a:picLocks noChangeAspect="1"/>
          </p:cNvPicPr>
          <p:nvPr/>
        </p:nvPicPr>
        <p:blipFill>
          <a:blip r:embed="rId2"/>
          <a:stretch>
            <a:fillRect/>
          </a:stretch>
        </p:blipFill>
        <p:spPr>
          <a:xfrm>
            <a:off x="-2" y="4937966"/>
            <a:ext cx="9144000" cy="205534"/>
          </a:xfrm>
          <a:prstGeom prst="rect">
            <a:avLst/>
          </a:prstGeom>
        </p:spPr>
      </p:pic>
      <p:sp>
        <p:nvSpPr>
          <p:cNvPr id="8" name="Ondertitel 2">
            <a:extLst>
              <a:ext uri="{FF2B5EF4-FFF2-40B4-BE49-F238E27FC236}">
                <a16:creationId xmlns:a16="http://schemas.microsoft.com/office/drawing/2014/main" id="{5EA4E14A-9769-FC8F-E378-A0ABA2A2E63C}"/>
              </a:ext>
            </a:extLst>
          </p:cNvPr>
          <p:cNvSpPr txBox="1">
            <a:spLocks/>
          </p:cNvSpPr>
          <p:nvPr/>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dirty="0">
                <a:solidFill>
                  <a:schemeClr val="bg1"/>
                </a:solidFill>
                <a:latin typeface="Verdana" panose="020B0604030504040204" pitchFamily="34" charset="0"/>
                <a:ea typeface="Verdana" panose="020B0604030504040204" pitchFamily="34" charset="0"/>
              </a:rPr>
              <a:t>VSSR</a:t>
            </a:r>
          </a:p>
        </p:txBody>
      </p:sp>
      <p:sp>
        <p:nvSpPr>
          <p:cNvPr id="2" name="Ondertitel 2">
            <a:extLst>
              <a:ext uri="{FF2B5EF4-FFF2-40B4-BE49-F238E27FC236}">
                <a16:creationId xmlns:a16="http://schemas.microsoft.com/office/drawing/2014/main" id="{6AF69298-BC36-8669-7475-448C6806BF46}"/>
              </a:ext>
            </a:extLst>
          </p:cNvPr>
          <p:cNvSpPr txBox="1">
            <a:spLocks/>
          </p:cNvSpPr>
          <p:nvPr/>
        </p:nvSpPr>
        <p:spPr>
          <a:xfrm>
            <a:off x="-2" y="4920774"/>
            <a:ext cx="3886202"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l" defTabSz="685800" hangingPunct="1">
              <a:spcBef>
                <a:spcPts val="900"/>
              </a:spcBef>
              <a:buClr>
                <a:srgbClr val="A90061"/>
              </a:buClr>
            </a:pPr>
            <a:r>
              <a:rPr lang="nl-NL" sz="1200" i="0" dirty="0">
                <a:solidFill>
                  <a:schemeClr val="bg1"/>
                </a:solidFill>
                <a:latin typeface="Verdana" panose="020B0604030504040204" pitchFamily="34" charset="0"/>
                <a:ea typeface="Verdana" panose="020B0604030504040204" pitchFamily="34" charset="0"/>
              </a:rPr>
              <a:t>SOC Strategie Template</a:t>
            </a:r>
          </a:p>
        </p:txBody>
      </p:sp>
      <p:graphicFrame>
        <p:nvGraphicFramePr>
          <p:cNvPr id="5" name="Tijdelijke aanduiding voor inhoud 3">
            <a:extLst>
              <a:ext uri="{FF2B5EF4-FFF2-40B4-BE49-F238E27FC236}">
                <a16:creationId xmlns:a16="http://schemas.microsoft.com/office/drawing/2014/main" id="{915721F9-5BE1-E496-D66D-014D6F1B2772}"/>
              </a:ext>
            </a:extLst>
          </p:cNvPr>
          <p:cNvGraphicFramePr>
            <a:graphicFrameLocks/>
          </p:cNvGraphicFramePr>
          <p:nvPr>
            <p:extLst>
              <p:ext uri="{D42A27DB-BD31-4B8C-83A1-F6EECF244321}">
                <p14:modId xmlns:p14="http://schemas.microsoft.com/office/powerpoint/2010/main" val="1687066841"/>
              </p:ext>
            </p:extLst>
          </p:nvPr>
        </p:nvGraphicFramePr>
        <p:xfrm>
          <a:off x="459764" y="3271604"/>
          <a:ext cx="8104565" cy="1286335"/>
        </p:xfrm>
        <a:graphic>
          <a:graphicData uri="http://schemas.openxmlformats.org/drawingml/2006/table">
            <a:tbl>
              <a:tblPr firstRow="1" bandRow="1">
                <a:tableStyleId>{5C22544A-7EE6-4342-B048-85BDC9FD1C3A}</a:tableStyleId>
              </a:tblPr>
              <a:tblGrid>
                <a:gridCol w="1620913">
                  <a:extLst>
                    <a:ext uri="{9D8B030D-6E8A-4147-A177-3AD203B41FA5}">
                      <a16:colId xmlns:a16="http://schemas.microsoft.com/office/drawing/2014/main" val="2280457363"/>
                    </a:ext>
                  </a:extLst>
                </a:gridCol>
                <a:gridCol w="1620913">
                  <a:extLst>
                    <a:ext uri="{9D8B030D-6E8A-4147-A177-3AD203B41FA5}">
                      <a16:colId xmlns:a16="http://schemas.microsoft.com/office/drawing/2014/main" val="2872160635"/>
                    </a:ext>
                  </a:extLst>
                </a:gridCol>
                <a:gridCol w="1620913">
                  <a:extLst>
                    <a:ext uri="{9D8B030D-6E8A-4147-A177-3AD203B41FA5}">
                      <a16:colId xmlns:a16="http://schemas.microsoft.com/office/drawing/2014/main" val="1291934209"/>
                    </a:ext>
                  </a:extLst>
                </a:gridCol>
                <a:gridCol w="1620913">
                  <a:extLst>
                    <a:ext uri="{9D8B030D-6E8A-4147-A177-3AD203B41FA5}">
                      <a16:colId xmlns:a16="http://schemas.microsoft.com/office/drawing/2014/main" val="3710850372"/>
                    </a:ext>
                  </a:extLst>
                </a:gridCol>
                <a:gridCol w="1620913">
                  <a:extLst>
                    <a:ext uri="{9D8B030D-6E8A-4147-A177-3AD203B41FA5}">
                      <a16:colId xmlns:a16="http://schemas.microsoft.com/office/drawing/2014/main" val="1365342420"/>
                    </a:ext>
                  </a:extLst>
                </a:gridCol>
              </a:tblGrid>
              <a:tr h="257267">
                <a:tc>
                  <a:txBody>
                    <a:bodyPr/>
                    <a:lstStyle/>
                    <a:p>
                      <a:endParaRPr lang="nl-NL" sz="1000" dirty="0">
                        <a:latin typeface="Verdana" panose="020B0604030504040204" pitchFamily="34" charset="0"/>
                        <a:ea typeface="Verdana" panose="020B0604030504040204" pitchFamily="34" charset="0"/>
                      </a:endParaRPr>
                    </a:p>
                  </a:txBody>
                  <a:tcPr/>
                </a:tc>
                <a:tc>
                  <a:txBody>
                    <a:bodyPr/>
                    <a:lstStyle/>
                    <a:p>
                      <a:pPr algn="ctr"/>
                      <a:r>
                        <a:rPr lang="nl-NL" sz="1000" dirty="0">
                          <a:latin typeface="Verdana" panose="020B0604030504040204" pitchFamily="34" charset="0"/>
                          <a:ea typeface="Verdana" panose="020B0604030504040204" pitchFamily="34" charset="0"/>
                        </a:rPr>
                        <a:t>Investering</a:t>
                      </a:r>
                    </a:p>
                  </a:txBody>
                  <a:tcPr/>
                </a:tc>
                <a:tc>
                  <a:txBody>
                    <a:bodyPr/>
                    <a:lstStyle/>
                    <a:p>
                      <a:pPr algn="ctr"/>
                      <a:r>
                        <a:rPr lang="nl-NL" sz="1000" dirty="0">
                          <a:latin typeface="Verdana" panose="020B0604030504040204" pitchFamily="34" charset="0"/>
                          <a:ea typeface="Verdana" panose="020B0604030504040204" pitchFamily="34" charset="0"/>
                        </a:rPr>
                        <a:t>Operationeel</a:t>
                      </a:r>
                    </a:p>
                  </a:txBody>
                  <a:tcPr/>
                </a:tc>
                <a:tc>
                  <a:txBody>
                    <a:bodyPr/>
                    <a:lstStyle/>
                    <a:p>
                      <a:pPr algn="ctr"/>
                      <a:r>
                        <a:rPr lang="nl-NL" sz="1000" dirty="0">
                          <a:latin typeface="Verdana" panose="020B0604030504040204" pitchFamily="34" charset="0"/>
                          <a:ea typeface="Verdana" panose="020B0604030504040204" pitchFamily="34" charset="0"/>
                        </a:rPr>
                        <a:t>Investering</a:t>
                      </a:r>
                    </a:p>
                  </a:txBody>
                  <a:tcPr/>
                </a:tc>
                <a:tc>
                  <a:txBody>
                    <a:bodyPr/>
                    <a:lstStyle/>
                    <a:p>
                      <a:pPr algn="ctr"/>
                      <a:r>
                        <a:rPr lang="nl-NL" sz="1000" dirty="0">
                          <a:latin typeface="Verdana" panose="020B0604030504040204" pitchFamily="34" charset="0"/>
                          <a:ea typeface="Verdana" panose="020B0604030504040204" pitchFamily="34" charset="0"/>
                        </a:rPr>
                        <a:t>Operationeel</a:t>
                      </a:r>
                    </a:p>
                  </a:txBody>
                  <a:tcPr/>
                </a:tc>
                <a:extLst>
                  <a:ext uri="{0D108BD9-81ED-4DB2-BD59-A6C34878D82A}">
                    <a16:rowId xmlns:a16="http://schemas.microsoft.com/office/drawing/2014/main" val="4142060320"/>
                  </a:ext>
                </a:extLst>
              </a:tr>
              <a:tr h="257267">
                <a:tc>
                  <a:txBody>
                    <a:bodyPr/>
                    <a:lstStyle/>
                    <a:p>
                      <a:r>
                        <a:rPr lang="nl-NL" sz="1000" dirty="0">
                          <a:latin typeface="Verdana" panose="020B0604030504040204" pitchFamily="34" charset="0"/>
                          <a:ea typeface="Verdana" panose="020B0604030504040204" pitchFamily="34" charset="0"/>
                        </a:rPr>
                        <a:t>Jaar 1</a:t>
                      </a:r>
                    </a:p>
                  </a:txBody>
                  <a:tcPr/>
                </a:tc>
                <a:tc>
                  <a:txBody>
                    <a:bodyPr/>
                    <a:lstStyle/>
                    <a:p>
                      <a:endParaRPr lang="nl-NL" sz="1000" dirty="0">
                        <a:latin typeface="Verdana" panose="020B0604030504040204" pitchFamily="34" charset="0"/>
                        <a:ea typeface="Verdana" panose="020B0604030504040204" pitchFamily="34" charset="0"/>
                      </a:endParaRPr>
                    </a:p>
                  </a:txBody>
                  <a:tcPr/>
                </a:tc>
                <a:tc>
                  <a:txBody>
                    <a:bodyPr/>
                    <a:lstStyle/>
                    <a:p>
                      <a:endParaRPr lang="nl-NL" sz="1000" dirty="0">
                        <a:latin typeface="Verdana" panose="020B0604030504040204" pitchFamily="34" charset="0"/>
                        <a:ea typeface="Verdana" panose="020B0604030504040204" pitchFamily="34" charset="0"/>
                      </a:endParaRPr>
                    </a:p>
                  </a:txBody>
                  <a:tcPr/>
                </a:tc>
                <a:tc>
                  <a:txBody>
                    <a:bodyPr/>
                    <a:lstStyle/>
                    <a:p>
                      <a:endParaRPr lang="nl-NL" sz="1000">
                        <a:latin typeface="Verdana" panose="020B0604030504040204" pitchFamily="34" charset="0"/>
                        <a:ea typeface="Verdana" panose="020B0604030504040204" pitchFamily="34" charset="0"/>
                      </a:endParaRPr>
                    </a:p>
                  </a:txBody>
                  <a:tcPr/>
                </a:tc>
                <a:tc>
                  <a:txBody>
                    <a:bodyPr/>
                    <a:lstStyle/>
                    <a:p>
                      <a:endParaRPr lang="nl-NL" sz="100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984982420"/>
                  </a:ext>
                </a:extLst>
              </a:tr>
              <a:tr h="257267">
                <a:tc>
                  <a:txBody>
                    <a:bodyPr/>
                    <a:lstStyle/>
                    <a:p>
                      <a:r>
                        <a:rPr lang="nl-NL" sz="1000" dirty="0">
                          <a:latin typeface="Verdana" panose="020B0604030504040204" pitchFamily="34" charset="0"/>
                          <a:ea typeface="Verdana" panose="020B0604030504040204" pitchFamily="34" charset="0"/>
                        </a:rPr>
                        <a:t>Jaar 2</a:t>
                      </a:r>
                    </a:p>
                  </a:txBody>
                  <a:tcPr/>
                </a:tc>
                <a:tc>
                  <a:txBody>
                    <a:bodyPr/>
                    <a:lstStyle/>
                    <a:p>
                      <a:endParaRPr lang="nl-NL" sz="1000" dirty="0">
                        <a:latin typeface="Verdana" panose="020B0604030504040204" pitchFamily="34" charset="0"/>
                        <a:ea typeface="Verdana" panose="020B0604030504040204" pitchFamily="34" charset="0"/>
                      </a:endParaRPr>
                    </a:p>
                  </a:txBody>
                  <a:tcPr/>
                </a:tc>
                <a:tc>
                  <a:txBody>
                    <a:bodyPr/>
                    <a:lstStyle/>
                    <a:p>
                      <a:endParaRPr lang="nl-NL" sz="1000" dirty="0">
                        <a:latin typeface="Verdana" panose="020B0604030504040204" pitchFamily="34" charset="0"/>
                        <a:ea typeface="Verdana" panose="020B0604030504040204" pitchFamily="34" charset="0"/>
                      </a:endParaRPr>
                    </a:p>
                  </a:txBody>
                  <a:tcPr/>
                </a:tc>
                <a:tc>
                  <a:txBody>
                    <a:bodyPr/>
                    <a:lstStyle/>
                    <a:p>
                      <a:endParaRPr lang="nl-NL" sz="1000" dirty="0">
                        <a:latin typeface="Verdana" panose="020B0604030504040204" pitchFamily="34" charset="0"/>
                        <a:ea typeface="Verdana" panose="020B0604030504040204" pitchFamily="34" charset="0"/>
                      </a:endParaRPr>
                    </a:p>
                  </a:txBody>
                  <a:tcPr/>
                </a:tc>
                <a:tc>
                  <a:txBody>
                    <a:bodyPr/>
                    <a:lstStyle/>
                    <a:p>
                      <a:endParaRPr lang="nl-NL" sz="100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839029840"/>
                  </a:ext>
                </a:extLst>
              </a:tr>
              <a:tr h="257267">
                <a:tc>
                  <a:txBody>
                    <a:bodyPr/>
                    <a:lstStyle/>
                    <a:p>
                      <a:r>
                        <a:rPr lang="nl-NL" sz="1000" dirty="0">
                          <a:latin typeface="Verdana" panose="020B0604030504040204" pitchFamily="34" charset="0"/>
                          <a:ea typeface="Verdana" panose="020B0604030504040204" pitchFamily="34" charset="0"/>
                        </a:rPr>
                        <a:t>Jaar 3</a:t>
                      </a:r>
                    </a:p>
                  </a:txBody>
                  <a:tcPr/>
                </a:tc>
                <a:tc>
                  <a:txBody>
                    <a:bodyPr/>
                    <a:lstStyle/>
                    <a:p>
                      <a:endParaRPr lang="nl-NL" sz="1000" dirty="0">
                        <a:latin typeface="Verdana" panose="020B0604030504040204" pitchFamily="34" charset="0"/>
                        <a:ea typeface="Verdana" panose="020B0604030504040204" pitchFamily="34" charset="0"/>
                      </a:endParaRPr>
                    </a:p>
                  </a:txBody>
                  <a:tcPr/>
                </a:tc>
                <a:tc>
                  <a:txBody>
                    <a:bodyPr/>
                    <a:lstStyle/>
                    <a:p>
                      <a:endParaRPr lang="nl-NL" sz="1000">
                        <a:latin typeface="Verdana" panose="020B0604030504040204" pitchFamily="34" charset="0"/>
                        <a:ea typeface="Verdana" panose="020B0604030504040204" pitchFamily="34" charset="0"/>
                      </a:endParaRPr>
                    </a:p>
                  </a:txBody>
                  <a:tcPr/>
                </a:tc>
                <a:tc>
                  <a:txBody>
                    <a:bodyPr/>
                    <a:lstStyle/>
                    <a:p>
                      <a:endParaRPr lang="nl-NL" sz="1000" dirty="0">
                        <a:latin typeface="Verdana" panose="020B0604030504040204" pitchFamily="34" charset="0"/>
                        <a:ea typeface="Verdana" panose="020B0604030504040204" pitchFamily="34" charset="0"/>
                      </a:endParaRPr>
                    </a:p>
                  </a:txBody>
                  <a:tcPr/>
                </a:tc>
                <a:tc>
                  <a:txBody>
                    <a:bodyPr/>
                    <a:lstStyle/>
                    <a:p>
                      <a:endParaRPr lang="nl-NL" sz="1000" dirty="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2530245465"/>
                  </a:ext>
                </a:extLst>
              </a:tr>
              <a:tr h="257267">
                <a:tc>
                  <a:txBody>
                    <a:bodyPr/>
                    <a:lstStyle/>
                    <a:p>
                      <a:r>
                        <a:rPr lang="nl-NL" sz="1000" dirty="0">
                          <a:latin typeface="Verdana" panose="020B0604030504040204" pitchFamily="34" charset="0"/>
                          <a:ea typeface="Verdana" panose="020B0604030504040204" pitchFamily="34" charset="0"/>
                        </a:rPr>
                        <a:t>Jaar 4</a:t>
                      </a:r>
                    </a:p>
                  </a:txBody>
                  <a:tcPr/>
                </a:tc>
                <a:tc>
                  <a:txBody>
                    <a:bodyPr/>
                    <a:lstStyle/>
                    <a:p>
                      <a:endParaRPr lang="nl-NL" sz="1000" dirty="0">
                        <a:latin typeface="Verdana" panose="020B0604030504040204" pitchFamily="34" charset="0"/>
                        <a:ea typeface="Verdana" panose="020B0604030504040204" pitchFamily="34" charset="0"/>
                      </a:endParaRPr>
                    </a:p>
                  </a:txBody>
                  <a:tcPr/>
                </a:tc>
                <a:tc>
                  <a:txBody>
                    <a:bodyPr/>
                    <a:lstStyle/>
                    <a:p>
                      <a:endParaRPr lang="nl-NL" sz="1000">
                        <a:latin typeface="Verdana" panose="020B0604030504040204" pitchFamily="34" charset="0"/>
                        <a:ea typeface="Verdana" panose="020B0604030504040204" pitchFamily="34" charset="0"/>
                      </a:endParaRPr>
                    </a:p>
                  </a:txBody>
                  <a:tcPr/>
                </a:tc>
                <a:tc>
                  <a:txBody>
                    <a:bodyPr/>
                    <a:lstStyle/>
                    <a:p>
                      <a:endParaRPr lang="nl-NL" sz="1000">
                        <a:latin typeface="Verdana" panose="020B0604030504040204" pitchFamily="34" charset="0"/>
                        <a:ea typeface="Verdana" panose="020B0604030504040204" pitchFamily="34" charset="0"/>
                      </a:endParaRPr>
                    </a:p>
                  </a:txBody>
                  <a:tcPr/>
                </a:tc>
                <a:tc>
                  <a:txBody>
                    <a:bodyPr/>
                    <a:lstStyle/>
                    <a:p>
                      <a:endParaRPr lang="nl-NL" sz="1000" dirty="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2255923596"/>
                  </a:ext>
                </a:extLst>
              </a:tr>
            </a:tbl>
          </a:graphicData>
        </a:graphic>
      </p:graphicFrame>
      <p:graphicFrame>
        <p:nvGraphicFramePr>
          <p:cNvPr id="6" name="Tabel 5">
            <a:extLst>
              <a:ext uri="{FF2B5EF4-FFF2-40B4-BE49-F238E27FC236}">
                <a16:creationId xmlns:a16="http://schemas.microsoft.com/office/drawing/2014/main" id="{AB03A7C7-9EFD-372F-3872-D84625E62C3A}"/>
              </a:ext>
            </a:extLst>
          </p:cNvPr>
          <p:cNvGraphicFramePr>
            <a:graphicFrameLocks noGrp="1"/>
          </p:cNvGraphicFramePr>
          <p:nvPr>
            <p:extLst>
              <p:ext uri="{D42A27DB-BD31-4B8C-83A1-F6EECF244321}">
                <p14:modId xmlns:p14="http://schemas.microsoft.com/office/powerpoint/2010/main" val="1014218153"/>
              </p:ext>
            </p:extLst>
          </p:nvPr>
        </p:nvGraphicFramePr>
        <p:xfrm>
          <a:off x="459766" y="3011053"/>
          <a:ext cx="8104562" cy="243840"/>
        </p:xfrm>
        <a:graphic>
          <a:graphicData uri="http://schemas.openxmlformats.org/drawingml/2006/table">
            <a:tbl>
              <a:tblPr firstRow="1" bandRow="1">
                <a:tableStyleId>{5C22544A-7EE6-4342-B048-85BDC9FD1C3A}</a:tableStyleId>
              </a:tblPr>
              <a:tblGrid>
                <a:gridCol w="1628387">
                  <a:extLst>
                    <a:ext uri="{9D8B030D-6E8A-4147-A177-3AD203B41FA5}">
                      <a16:colId xmlns:a16="http://schemas.microsoft.com/office/drawing/2014/main" val="4144855995"/>
                    </a:ext>
                  </a:extLst>
                </a:gridCol>
                <a:gridCol w="3227410">
                  <a:extLst>
                    <a:ext uri="{9D8B030D-6E8A-4147-A177-3AD203B41FA5}">
                      <a16:colId xmlns:a16="http://schemas.microsoft.com/office/drawing/2014/main" val="2248975053"/>
                    </a:ext>
                  </a:extLst>
                </a:gridCol>
                <a:gridCol w="3248765">
                  <a:extLst>
                    <a:ext uri="{9D8B030D-6E8A-4147-A177-3AD203B41FA5}">
                      <a16:colId xmlns:a16="http://schemas.microsoft.com/office/drawing/2014/main" val="3626168774"/>
                    </a:ext>
                  </a:extLst>
                </a:gridCol>
              </a:tblGrid>
              <a:tr h="193323">
                <a:tc>
                  <a:txBody>
                    <a:bodyPr/>
                    <a:lstStyle/>
                    <a:p>
                      <a:endParaRPr lang="nl-NL" sz="1000" dirty="0">
                        <a:latin typeface="Verdana" panose="020B0604030504040204" pitchFamily="34" charset="0"/>
                        <a:ea typeface="Verdana" panose="020B0604030504040204" pitchFamily="34" charset="0"/>
                      </a:endParaRPr>
                    </a:p>
                  </a:txBody>
                  <a:tcPr/>
                </a:tc>
                <a:tc>
                  <a:txBody>
                    <a:bodyPr/>
                    <a:lstStyle/>
                    <a:p>
                      <a:pPr algn="ctr"/>
                      <a:r>
                        <a:rPr lang="nl-NL" sz="1000" dirty="0">
                          <a:latin typeface="Verdana" panose="020B0604030504040204" pitchFamily="34" charset="0"/>
                          <a:ea typeface="Verdana" panose="020B0604030504040204" pitchFamily="34" charset="0"/>
                        </a:rPr>
                        <a:t>Voorzien</a:t>
                      </a:r>
                    </a:p>
                  </a:txBody>
                  <a:tcPr/>
                </a:tc>
                <a:tc>
                  <a:txBody>
                    <a:bodyPr/>
                    <a:lstStyle/>
                    <a:p>
                      <a:pPr algn="ctr"/>
                      <a:r>
                        <a:rPr lang="nl-NL" sz="1000" dirty="0">
                          <a:latin typeface="Verdana" panose="020B0604030504040204" pitchFamily="34" charset="0"/>
                          <a:ea typeface="Verdana" panose="020B0604030504040204" pitchFamily="34" charset="0"/>
                        </a:rPr>
                        <a:t>Beschikbaar</a:t>
                      </a:r>
                    </a:p>
                  </a:txBody>
                  <a:tcPr/>
                </a:tc>
                <a:extLst>
                  <a:ext uri="{0D108BD9-81ED-4DB2-BD59-A6C34878D82A}">
                    <a16:rowId xmlns:a16="http://schemas.microsoft.com/office/drawing/2014/main" val="3480886816"/>
                  </a:ext>
                </a:extLst>
              </a:tr>
            </a:tbl>
          </a:graphicData>
        </a:graphic>
      </p:graphicFrame>
      <p:graphicFrame>
        <p:nvGraphicFramePr>
          <p:cNvPr id="10" name="Tabel 9">
            <a:extLst>
              <a:ext uri="{FF2B5EF4-FFF2-40B4-BE49-F238E27FC236}">
                <a16:creationId xmlns:a16="http://schemas.microsoft.com/office/drawing/2014/main" id="{5EA99C26-3A37-8F5F-F29D-384E256E63F0}"/>
              </a:ext>
            </a:extLst>
          </p:cNvPr>
          <p:cNvGraphicFramePr>
            <a:graphicFrameLocks noGrp="1"/>
          </p:cNvGraphicFramePr>
          <p:nvPr>
            <p:extLst>
              <p:ext uri="{D42A27DB-BD31-4B8C-83A1-F6EECF244321}">
                <p14:modId xmlns:p14="http://schemas.microsoft.com/office/powerpoint/2010/main" val="1943494283"/>
              </p:ext>
            </p:extLst>
          </p:nvPr>
        </p:nvGraphicFramePr>
        <p:xfrm>
          <a:off x="459763" y="1720967"/>
          <a:ext cx="8104560" cy="975360"/>
        </p:xfrm>
        <a:graphic>
          <a:graphicData uri="http://schemas.openxmlformats.org/drawingml/2006/table">
            <a:tbl>
              <a:tblPr firstRow="1" bandRow="1">
                <a:tableStyleId>{5C22544A-7EE6-4342-B048-85BDC9FD1C3A}</a:tableStyleId>
              </a:tblPr>
              <a:tblGrid>
                <a:gridCol w="1612370">
                  <a:extLst>
                    <a:ext uri="{9D8B030D-6E8A-4147-A177-3AD203B41FA5}">
                      <a16:colId xmlns:a16="http://schemas.microsoft.com/office/drawing/2014/main" val="1877271380"/>
                    </a:ext>
                  </a:extLst>
                </a:gridCol>
                <a:gridCol w="824872">
                  <a:extLst>
                    <a:ext uri="{9D8B030D-6E8A-4147-A177-3AD203B41FA5}">
                      <a16:colId xmlns:a16="http://schemas.microsoft.com/office/drawing/2014/main" val="3053844475"/>
                    </a:ext>
                  </a:extLst>
                </a:gridCol>
                <a:gridCol w="776821">
                  <a:extLst>
                    <a:ext uri="{9D8B030D-6E8A-4147-A177-3AD203B41FA5}">
                      <a16:colId xmlns:a16="http://schemas.microsoft.com/office/drawing/2014/main" val="3209439715"/>
                    </a:ext>
                  </a:extLst>
                </a:gridCol>
                <a:gridCol w="832880">
                  <a:extLst>
                    <a:ext uri="{9D8B030D-6E8A-4147-A177-3AD203B41FA5}">
                      <a16:colId xmlns:a16="http://schemas.microsoft.com/office/drawing/2014/main" val="3104250039"/>
                    </a:ext>
                  </a:extLst>
                </a:gridCol>
                <a:gridCol w="792838">
                  <a:extLst>
                    <a:ext uri="{9D8B030D-6E8A-4147-A177-3AD203B41FA5}">
                      <a16:colId xmlns:a16="http://schemas.microsoft.com/office/drawing/2014/main" val="1908815739"/>
                    </a:ext>
                  </a:extLst>
                </a:gridCol>
                <a:gridCol w="861377">
                  <a:extLst>
                    <a:ext uri="{9D8B030D-6E8A-4147-A177-3AD203B41FA5}">
                      <a16:colId xmlns:a16="http://schemas.microsoft.com/office/drawing/2014/main" val="3947284307"/>
                    </a:ext>
                  </a:extLst>
                </a:gridCol>
                <a:gridCol w="801134">
                  <a:extLst>
                    <a:ext uri="{9D8B030D-6E8A-4147-A177-3AD203B41FA5}">
                      <a16:colId xmlns:a16="http://schemas.microsoft.com/office/drawing/2014/main" val="2045839242"/>
                    </a:ext>
                  </a:extLst>
                </a:gridCol>
                <a:gridCol w="801134">
                  <a:extLst>
                    <a:ext uri="{9D8B030D-6E8A-4147-A177-3AD203B41FA5}">
                      <a16:colId xmlns:a16="http://schemas.microsoft.com/office/drawing/2014/main" val="1690940684"/>
                    </a:ext>
                  </a:extLst>
                </a:gridCol>
                <a:gridCol w="801134">
                  <a:extLst>
                    <a:ext uri="{9D8B030D-6E8A-4147-A177-3AD203B41FA5}">
                      <a16:colId xmlns:a16="http://schemas.microsoft.com/office/drawing/2014/main" val="3629471019"/>
                    </a:ext>
                  </a:extLst>
                </a:gridCol>
              </a:tblGrid>
              <a:tr h="193646">
                <a:tc>
                  <a:txBody>
                    <a:bodyPr/>
                    <a:lstStyle/>
                    <a:p>
                      <a:r>
                        <a:rPr lang="nl-NL" sz="1000" dirty="0">
                          <a:latin typeface="Verdana" panose="020B0604030504040204" pitchFamily="34" charset="0"/>
                          <a:ea typeface="Verdana" panose="020B0604030504040204" pitchFamily="34" charset="0"/>
                        </a:rPr>
                        <a:t>Initiatieven</a:t>
                      </a:r>
                    </a:p>
                  </a:txBody>
                  <a:tcPr/>
                </a:tc>
                <a:tc>
                  <a:txBody>
                    <a:bodyPr/>
                    <a:lstStyle/>
                    <a:p>
                      <a:pPr algn="ctr"/>
                      <a:r>
                        <a:rPr lang="nl-NL" sz="1000" dirty="0">
                          <a:latin typeface="Verdana" panose="020B0604030504040204" pitchFamily="34" charset="0"/>
                          <a:ea typeface="Verdana" panose="020B0604030504040204" pitchFamily="34" charset="0"/>
                        </a:rPr>
                        <a:t>KW1</a:t>
                      </a:r>
                    </a:p>
                  </a:txBody>
                  <a:tcPr/>
                </a:tc>
                <a:tc>
                  <a:txBody>
                    <a:bodyPr/>
                    <a:lstStyle/>
                    <a:p>
                      <a:pPr algn="ctr"/>
                      <a:r>
                        <a:rPr lang="nl-NL" sz="1000" dirty="0">
                          <a:latin typeface="Verdana" panose="020B0604030504040204" pitchFamily="34" charset="0"/>
                          <a:ea typeface="Verdana" panose="020B0604030504040204" pitchFamily="34" charset="0"/>
                        </a:rPr>
                        <a:t>KW2</a:t>
                      </a:r>
                    </a:p>
                  </a:txBody>
                  <a:tcPr/>
                </a:tc>
                <a:tc>
                  <a:txBody>
                    <a:bodyPr/>
                    <a:lstStyle/>
                    <a:p>
                      <a:pPr algn="ctr"/>
                      <a:r>
                        <a:rPr lang="nl-NL" sz="1000" dirty="0">
                          <a:latin typeface="Verdana" panose="020B0604030504040204" pitchFamily="34" charset="0"/>
                          <a:ea typeface="Verdana" panose="020B0604030504040204" pitchFamily="34" charset="0"/>
                        </a:rPr>
                        <a:t>KW3</a:t>
                      </a:r>
                    </a:p>
                  </a:txBody>
                  <a:tcPr/>
                </a:tc>
                <a:tc>
                  <a:txBody>
                    <a:bodyPr/>
                    <a:lstStyle/>
                    <a:p>
                      <a:pPr algn="ctr"/>
                      <a:r>
                        <a:rPr lang="nl-NL" sz="1000" dirty="0">
                          <a:latin typeface="Verdana" panose="020B0604030504040204" pitchFamily="34" charset="0"/>
                          <a:ea typeface="Verdana" panose="020B0604030504040204" pitchFamily="34" charset="0"/>
                        </a:rPr>
                        <a:t>KW4</a:t>
                      </a:r>
                    </a:p>
                  </a:txBody>
                  <a:tcPr/>
                </a:tc>
                <a:tc>
                  <a:txBody>
                    <a:bodyPr/>
                    <a:lstStyle/>
                    <a:p>
                      <a:pPr algn="ctr"/>
                      <a:r>
                        <a:rPr lang="nl-NL" sz="1000" dirty="0">
                          <a:latin typeface="Verdana" panose="020B0604030504040204" pitchFamily="34" charset="0"/>
                          <a:ea typeface="Verdana" panose="020B0604030504040204" pitchFamily="34" charset="0"/>
                        </a:rPr>
                        <a:t>KW1</a:t>
                      </a:r>
                    </a:p>
                  </a:txBody>
                  <a:tcPr/>
                </a:tc>
                <a:tc>
                  <a:txBody>
                    <a:bodyPr/>
                    <a:lstStyle/>
                    <a:p>
                      <a:pPr algn="ctr"/>
                      <a:r>
                        <a:rPr lang="nl-NL" sz="1000" dirty="0">
                          <a:latin typeface="Verdana" panose="020B0604030504040204" pitchFamily="34" charset="0"/>
                          <a:ea typeface="Verdana" panose="020B0604030504040204" pitchFamily="34" charset="0"/>
                        </a:rPr>
                        <a:t>KW2</a:t>
                      </a:r>
                    </a:p>
                  </a:txBody>
                  <a:tcPr/>
                </a:tc>
                <a:tc>
                  <a:txBody>
                    <a:bodyPr/>
                    <a:lstStyle/>
                    <a:p>
                      <a:pPr algn="ctr"/>
                      <a:r>
                        <a:rPr lang="nl-NL" sz="1000" dirty="0">
                          <a:latin typeface="Verdana" panose="020B0604030504040204" pitchFamily="34" charset="0"/>
                          <a:ea typeface="Verdana" panose="020B0604030504040204" pitchFamily="34" charset="0"/>
                        </a:rPr>
                        <a:t>KW3</a:t>
                      </a:r>
                    </a:p>
                  </a:txBody>
                  <a:tcPr/>
                </a:tc>
                <a:tc>
                  <a:txBody>
                    <a:bodyPr/>
                    <a:lstStyle/>
                    <a:p>
                      <a:pPr algn="ctr"/>
                      <a:r>
                        <a:rPr lang="nl-NL" sz="1000" dirty="0">
                          <a:latin typeface="Verdana" panose="020B0604030504040204" pitchFamily="34" charset="0"/>
                          <a:ea typeface="Verdana" panose="020B0604030504040204" pitchFamily="34" charset="0"/>
                        </a:rPr>
                        <a:t>KW4</a:t>
                      </a:r>
                    </a:p>
                  </a:txBody>
                  <a:tcPr/>
                </a:tc>
                <a:extLst>
                  <a:ext uri="{0D108BD9-81ED-4DB2-BD59-A6C34878D82A}">
                    <a16:rowId xmlns:a16="http://schemas.microsoft.com/office/drawing/2014/main" val="3845903183"/>
                  </a:ext>
                </a:extLst>
              </a:tr>
              <a:tr h="193646">
                <a:tc>
                  <a:txBody>
                    <a:bodyPr/>
                    <a:lstStyle/>
                    <a:p>
                      <a:r>
                        <a:rPr lang="nl-NL" sz="1000" dirty="0">
                          <a:latin typeface="Verdana" panose="020B0604030504040204" pitchFamily="34" charset="0"/>
                          <a:ea typeface="Verdana" panose="020B0604030504040204" pitchFamily="34" charset="0"/>
                        </a:rPr>
                        <a:t>Activiteit 1</a:t>
                      </a:r>
                    </a:p>
                  </a:txBody>
                  <a:tcPr/>
                </a:tc>
                <a:tc>
                  <a:txBody>
                    <a:bodyPr/>
                    <a:lstStyle/>
                    <a:p>
                      <a:endParaRPr lang="nl-NL" sz="1000" dirty="0">
                        <a:latin typeface="Verdana" panose="020B0604030504040204" pitchFamily="34" charset="0"/>
                        <a:ea typeface="Verdana" panose="020B0604030504040204" pitchFamily="34" charset="0"/>
                      </a:endParaRPr>
                    </a:p>
                  </a:txBody>
                  <a:tcPr/>
                </a:tc>
                <a:tc>
                  <a:txBody>
                    <a:bodyPr/>
                    <a:lstStyle/>
                    <a:p>
                      <a:endParaRPr lang="nl-NL" sz="1000" dirty="0">
                        <a:latin typeface="Verdana" panose="020B0604030504040204" pitchFamily="34" charset="0"/>
                        <a:ea typeface="Verdana" panose="020B0604030504040204" pitchFamily="34" charset="0"/>
                      </a:endParaRPr>
                    </a:p>
                  </a:txBody>
                  <a:tcPr/>
                </a:tc>
                <a:tc>
                  <a:txBody>
                    <a:bodyPr/>
                    <a:lstStyle/>
                    <a:p>
                      <a:endParaRPr lang="nl-NL" sz="1000" dirty="0">
                        <a:latin typeface="Verdana" panose="020B0604030504040204" pitchFamily="34" charset="0"/>
                        <a:ea typeface="Verdana" panose="020B0604030504040204" pitchFamily="34" charset="0"/>
                      </a:endParaRPr>
                    </a:p>
                  </a:txBody>
                  <a:tcPr/>
                </a:tc>
                <a:tc>
                  <a:txBody>
                    <a:bodyPr/>
                    <a:lstStyle/>
                    <a:p>
                      <a:endParaRPr lang="nl-NL" sz="1000">
                        <a:latin typeface="Verdana" panose="020B0604030504040204" pitchFamily="34" charset="0"/>
                        <a:ea typeface="Verdana" panose="020B0604030504040204" pitchFamily="34" charset="0"/>
                      </a:endParaRPr>
                    </a:p>
                  </a:txBody>
                  <a:tcPr/>
                </a:tc>
                <a:tc>
                  <a:txBody>
                    <a:bodyPr/>
                    <a:lstStyle/>
                    <a:p>
                      <a:endParaRPr lang="nl-NL" sz="1000" dirty="0">
                        <a:latin typeface="Verdana" panose="020B0604030504040204" pitchFamily="34" charset="0"/>
                        <a:ea typeface="Verdana" panose="020B0604030504040204" pitchFamily="34" charset="0"/>
                      </a:endParaRPr>
                    </a:p>
                  </a:txBody>
                  <a:tcPr/>
                </a:tc>
                <a:tc>
                  <a:txBody>
                    <a:bodyPr/>
                    <a:lstStyle/>
                    <a:p>
                      <a:endParaRPr lang="nl-NL" sz="1000" dirty="0">
                        <a:latin typeface="Verdana" panose="020B0604030504040204" pitchFamily="34" charset="0"/>
                        <a:ea typeface="Verdana" panose="020B0604030504040204" pitchFamily="34" charset="0"/>
                      </a:endParaRPr>
                    </a:p>
                  </a:txBody>
                  <a:tcPr/>
                </a:tc>
                <a:tc>
                  <a:txBody>
                    <a:bodyPr/>
                    <a:lstStyle/>
                    <a:p>
                      <a:endParaRPr lang="nl-NL" sz="1000">
                        <a:latin typeface="Verdana" panose="020B0604030504040204" pitchFamily="34" charset="0"/>
                        <a:ea typeface="Verdana" panose="020B0604030504040204" pitchFamily="34" charset="0"/>
                      </a:endParaRPr>
                    </a:p>
                  </a:txBody>
                  <a:tcPr/>
                </a:tc>
                <a:tc>
                  <a:txBody>
                    <a:bodyPr/>
                    <a:lstStyle/>
                    <a:p>
                      <a:endParaRPr lang="nl-NL" sz="100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135428088"/>
                  </a:ext>
                </a:extLst>
              </a:tr>
              <a:tr h="193646">
                <a:tc>
                  <a:txBody>
                    <a:bodyPr/>
                    <a:lstStyle/>
                    <a:p>
                      <a:r>
                        <a:rPr lang="nl-NL" sz="1000" dirty="0">
                          <a:latin typeface="Verdana" panose="020B0604030504040204" pitchFamily="34" charset="0"/>
                          <a:ea typeface="Verdana" panose="020B0604030504040204" pitchFamily="34" charset="0"/>
                        </a:rPr>
                        <a:t>Activiteit 2</a:t>
                      </a:r>
                    </a:p>
                  </a:txBody>
                  <a:tcPr/>
                </a:tc>
                <a:tc>
                  <a:txBody>
                    <a:bodyPr/>
                    <a:lstStyle/>
                    <a:p>
                      <a:endParaRPr lang="nl-NL" sz="1000">
                        <a:latin typeface="Verdana" panose="020B0604030504040204" pitchFamily="34" charset="0"/>
                        <a:ea typeface="Verdana" panose="020B0604030504040204" pitchFamily="34" charset="0"/>
                      </a:endParaRPr>
                    </a:p>
                  </a:txBody>
                  <a:tcPr/>
                </a:tc>
                <a:tc>
                  <a:txBody>
                    <a:bodyPr/>
                    <a:lstStyle/>
                    <a:p>
                      <a:endParaRPr lang="nl-NL" sz="1000" dirty="0">
                        <a:latin typeface="Verdana" panose="020B0604030504040204" pitchFamily="34" charset="0"/>
                        <a:ea typeface="Verdana" panose="020B0604030504040204" pitchFamily="34" charset="0"/>
                      </a:endParaRPr>
                    </a:p>
                  </a:txBody>
                  <a:tcPr/>
                </a:tc>
                <a:tc>
                  <a:txBody>
                    <a:bodyPr/>
                    <a:lstStyle/>
                    <a:p>
                      <a:endParaRPr lang="nl-NL" sz="1000" dirty="0">
                        <a:latin typeface="Verdana" panose="020B0604030504040204" pitchFamily="34" charset="0"/>
                        <a:ea typeface="Verdana" panose="020B0604030504040204" pitchFamily="34" charset="0"/>
                      </a:endParaRPr>
                    </a:p>
                  </a:txBody>
                  <a:tcPr/>
                </a:tc>
                <a:tc>
                  <a:txBody>
                    <a:bodyPr/>
                    <a:lstStyle/>
                    <a:p>
                      <a:endParaRPr lang="nl-NL" sz="1000" dirty="0">
                        <a:latin typeface="Verdana" panose="020B0604030504040204" pitchFamily="34" charset="0"/>
                        <a:ea typeface="Verdana" panose="020B0604030504040204" pitchFamily="34" charset="0"/>
                      </a:endParaRPr>
                    </a:p>
                  </a:txBody>
                  <a:tcPr/>
                </a:tc>
                <a:tc>
                  <a:txBody>
                    <a:bodyPr/>
                    <a:lstStyle/>
                    <a:p>
                      <a:endParaRPr lang="nl-NL" sz="1000" dirty="0">
                        <a:latin typeface="Verdana" panose="020B0604030504040204" pitchFamily="34" charset="0"/>
                        <a:ea typeface="Verdana" panose="020B0604030504040204" pitchFamily="34" charset="0"/>
                      </a:endParaRPr>
                    </a:p>
                  </a:txBody>
                  <a:tcPr/>
                </a:tc>
                <a:tc>
                  <a:txBody>
                    <a:bodyPr/>
                    <a:lstStyle/>
                    <a:p>
                      <a:endParaRPr lang="nl-NL" sz="1000">
                        <a:latin typeface="Verdana" panose="020B0604030504040204" pitchFamily="34" charset="0"/>
                        <a:ea typeface="Verdana" panose="020B0604030504040204" pitchFamily="34" charset="0"/>
                      </a:endParaRPr>
                    </a:p>
                  </a:txBody>
                  <a:tcPr/>
                </a:tc>
                <a:tc>
                  <a:txBody>
                    <a:bodyPr/>
                    <a:lstStyle/>
                    <a:p>
                      <a:endParaRPr lang="nl-NL" sz="1000">
                        <a:latin typeface="Verdana" panose="020B0604030504040204" pitchFamily="34" charset="0"/>
                        <a:ea typeface="Verdana" panose="020B0604030504040204" pitchFamily="34" charset="0"/>
                      </a:endParaRPr>
                    </a:p>
                  </a:txBody>
                  <a:tcPr/>
                </a:tc>
                <a:tc>
                  <a:txBody>
                    <a:bodyPr/>
                    <a:lstStyle/>
                    <a:p>
                      <a:endParaRPr lang="nl-NL" sz="1000" dirty="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2839047607"/>
                  </a:ext>
                </a:extLst>
              </a:tr>
              <a:tr h="193646">
                <a:tc>
                  <a:txBody>
                    <a:bodyPr/>
                    <a:lstStyle/>
                    <a:p>
                      <a:r>
                        <a:rPr lang="nl-NL" sz="1000" dirty="0">
                          <a:latin typeface="Verdana" panose="020B0604030504040204" pitchFamily="34" charset="0"/>
                          <a:ea typeface="Verdana" panose="020B0604030504040204" pitchFamily="34" charset="0"/>
                        </a:rPr>
                        <a:t>Etc.</a:t>
                      </a:r>
                    </a:p>
                  </a:txBody>
                  <a:tcPr/>
                </a:tc>
                <a:tc>
                  <a:txBody>
                    <a:bodyPr/>
                    <a:lstStyle/>
                    <a:p>
                      <a:endParaRPr lang="nl-NL" sz="1000">
                        <a:latin typeface="Verdana" panose="020B0604030504040204" pitchFamily="34" charset="0"/>
                        <a:ea typeface="Verdana" panose="020B0604030504040204" pitchFamily="34" charset="0"/>
                      </a:endParaRPr>
                    </a:p>
                  </a:txBody>
                  <a:tcPr/>
                </a:tc>
                <a:tc>
                  <a:txBody>
                    <a:bodyPr/>
                    <a:lstStyle/>
                    <a:p>
                      <a:endParaRPr lang="nl-NL" sz="1000">
                        <a:latin typeface="Verdana" panose="020B0604030504040204" pitchFamily="34" charset="0"/>
                        <a:ea typeface="Verdana" panose="020B0604030504040204" pitchFamily="34" charset="0"/>
                      </a:endParaRPr>
                    </a:p>
                  </a:txBody>
                  <a:tcPr/>
                </a:tc>
                <a:tc>
                  <a:txBody>
                    <a:bodyPr/>
                    <a:lstStyle/>
                    <a:p>
                      <a:endParaRPr lang="nl-NL" sz="1000" dirty="0">
                        <a:latin typeface="Verdana" panose="020B0604030504040204" pitchFamily="34" charset="0"/>
                        <a:ea typeface="Verdana" panose="020B0604030504040204" pitchFamily="34" charset="0"/>
                      </a:endParaRPr>
                    </a:p>
                  </a:txBody>
                  <a:tcPr/>
                </a:tc>
                <a:tc>
                  <a:txBody>
                    <a:bodyPr/>
                    <a:lstStyle/>
                    <a:p>
                      <a:endParaRPr lang="nl-NL" sz="1000" dirty="0">
                        <a:latin typeface="Verdana" panose="020B0604030504040204" pitchFamily="34" charset="0"/>
                        <a:ea typeface="Verdana" panose="020B0604030504040204" pitchFamily="34" charset="0"/>
                      </a:endParaRPr>
                    </a:p>
                  </a:txBody>
                  <a:tcPr/>
                </a:tc>
                <a:tc>
                  <a:txBody>
                    <a:bodyPr/>
                    <a:lstStyle/>
                    <a:p>
                      <a:endParaRPr lang="nl-NL" sz="1000" dirty="0">
                        <a:latin typeface="Verdana" panose="020B0604030504040204" pitchFamily="34" charset="0"/>
                        <a:ea typeface="Verdana" panose="020B0604030504040204" pitchFamily="34" charset="0"/>
                      </a:endParaRPr>
                    </a:p>
                  </a:txBody>
                  <a:tcPr/>
                </a:tc>
                <a:tc>
                  <a:txBody>
                    <a:bodyPr/>
                    <a:lstStyle/>
                    <a:p>
                      <a:endParaRPr lang="nl-NL" sz="1000" dirty="0">
                        <a:latin typeface="Verdana" panose="020B0604030504040204" pitchFamily="34" charset="0"/>
                        <a:ea typeface="Verdana" panose="020B0604030504040204" pitchFamily="34" charset="0"/>
                      </a:endParaRPr>
                    </a:p>
                  </a:txBody>
                  <a:tcPr/>
                </a:tc>
                <a:tc>
                  <a:txBody>
                    <a:bodyPr/>
                    <a:lstStyle/>
                    <a:p>
                      <a:endParaRPr lang="nl-NL" sz="1000" dirty="0">
                        <a:latin typeface="Verdana" panose="020B0604030504040204" pitchFamily="34" charset="0"/>
                        <a:ea typeface="Verdana" panose="020B0604030504040204" pitchFamily="34" charset="0"/>
                      </a:endParaRPr>
                    </a:p>
                  </a:txBody>
                  <a:tcPr/>
                </a:tc>
                <a:tc>
                  <a:txBody>
                    <a:bodyPr/>
                    <a:lstStyle/>
                    <a:p>
                      <a:endParaRPr lang="nl-NL" sz="1000" dirty="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1949307158"/>
                  </a:ext>
                </a:extLst>
              </a:tr>
            </a:tbl>
          </a:graphicData>
        </a:graphic>
      </p:graphicFrame>
      <p:graphicFrame>
        <p:nvGraphicFramePr>
          <p:cNvPr id="11" name="Tabel 10">
            <a:extLst>
              <a:ext uri="{FF2B5EF4-FFF2-40B4-BE49-F238E27FC236}">
                <a16:creationId xmlns:a16="http://schemas.microsoft.com/office/drawing/2014/main" id="{5682230E-9105-2ECA-30CF-33B34635D514}"/>
              </a:ext>
            </a:extLst>
          </p:cNvPr>
          <p:cNvGraphicFramePr>
            <a:graphicFrameLocks noGrp="1"/>
          </p:cNvGraphicFramePr>
          <p:nvPr>
            <p:extLst>
              <p:ext uri="{D42A27DB-BD31-4B8C-83A1-F6EECF244321}">
                <p14:modId xmlns:p14="http://schemas.microsoft.com/office/powerpoint/2010/main" val="3502807085"/>
              </p:ext>
            </p:extLst>
          </p:nvPr>
        </p:nvGraphicFramePr>
        <p:xfrm>
          <a:off x="459763" y="1469838"/>
          <a:ext cx="8104560" cy="243840"/>
        </p:xfrm>
        <a:graphic>
          <a:graphicData uri="http://schemas.openxmlformats.org/drawingml/2006/table">
            <a:tbl>
              <a:tblPr firstRow="1" bandRow="1">
                <a:tableStyleId>{5C22544A-7EE6-4342-B048-85BDC9FD1C3A}</a:tableStyleId>
              </a:tblPr>
              <a:tblGrid>
                <a:gridCol w="1607576">
                  <a:extLst>
                    <a:ext uri="{9D8B030D-6E8A-4147-A177-3AD203B41FA5}">
                      <a16:colId xmlns:a16="http://schemas.microsoft.com/office/drawing/2014/main" val="4144855995"/>
                    </a:ext>
                  </a:extLst>
                </a:gridCol>
                <a:gridCol w="3228230">
                  <a:extLst>
                    <a:ext uri="{9D8B030D-6E8A-4147-A177-3AD203B41FA5}">
                      <a16:colId xmlns:a16="http://schemas.microsoft.com/office/drawing/2014/main" val="2248975053"/>
                    </a:ext>
                  </a:extLst>
                </a:gridCol>
                <a:gridCol w="3268754">
                  <a:extLst>
                    <a:ext uri="{9D8B030D-6E8A-4147-A177-3AD203B41FA5}">
                      <a16:colId xmlns:a16="http://schemas.microsoft.com/office/drawing/2014/main" val="3626168774"/>
                    </a:ext>
                  </a:extLst>
                </a:gridCol>
              </a:tblGrid>
              <a:tr h="0">
                <a:tc>
                  <a:txBody>
                    <a:bodyPr/>
                    <a:lstStyle/>
                    <a:p>
                      <a:endParaRPr lang="nl-NL" sz="1000" dirty="0">
                        <a:latin typeface="Verdana" panose="020B0604030504040204" pitchFamily="34" charset="0"/>
                        <a:ea typeface="Verdana" panose="020B0604030504040204" pitchFamily="34" charset="0"/>
                      </a:endParaRPr>
                    </a:p>
                  </a:txBody>
                  <a:tcPr/>
                </a:tc>
                <a:tc>
                  <a:txBody>
                    <a:bodyPr/>
                    <a:lstStyle/>
                    <a:p>
                      <a:pPr algn="ctr"/>
                      <a:r>
                        <a:rPr lang="nl-NL" sz="1000" dirty="0">
                          <a:latin typeface="Verdana" panose="020B0604030504040204" pitchFamily="34" charset="0"/>
                          <a:ea typeface="Verdana" panose="020B0604030504040204" pitchFamily="34" charset="0"/>
                        </a:rPr>
                        <a:t>2023</a:t>
                      </a:r>
                    </a:p>
                  </a:txBody>
                  <a:tcPr/>
                </a:tc>
                <a:tc>
                  <a:txBody>
                    <a:bodyPr/>
                    <a:lstStyle/>
                    <a:p>
                      <a:pPr algn="ctr"/>
                      <a:r>
                        <a:rPr lang="nl-NL" sz="1000" dirty="0">
                          <a:latin typeface="Verdana" panose="020B0604030504040204" pitchFamily="34" charset="0"/>
                          <a:ea typeface="Verdana" panose="020B0604030504040204" pitchFamily="34" charset="0"/>
                        </a:rPr>
                        <a:t>2024</a:t>
                      </a:r>
                    </a:p>
                  </a:txBody>
                  <a:tcPr/>
                </a:tc>
                <a:extLst>
                  <a:ext uri="{0D108BD9-81ED-4DB2-BD59-A6C34878D82A}">
                    <a16:rowId xmlns:a16="http://schemas.microsoft.com/office/drawing/2014/main" val="3480886816"/>
                  </a:ext>
                </a:extLst>
              </a:tr>
            </a:tbl>
          </a:graphicData>
        </a:graphic>
      </p:graphicFrame>
      <p:sp>
        <p:nvSpPr>
          <p:cNvPr id="3" name="Ovaal 2">
            <a:extLst>
              <a:ext uri="{FF2B5EF4-FFF2-40B4-BE49-F238E27FC236}">
                <a16:creationId xmlns:a16="http://schemas.microsoft.com/office/drawing/2014/main" id="{A7F31262-42F8-8289-9B14-B49B42600168}"/>
              </a:ext>
            </a:extLst>
          </p:cNvPr>
          <p:cNvSpPr/>
          <p:nvPr/>
        </p:nvSpPr>
        <p:spPr>
          <a:xfrm>
            <a:off x="8825592" y="0"/>
            <a:ext cx="318408" cy="283795"/>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nl-NL" dirty="0">
              <a:latin typeface="Verdana" panose="020B0604030504040204" pitchFamily="34" charset="0"/>
            </a:endParaRPr>
          </a:p>
        </p:txBody>
      </p:sp>
    </p:spTree>
    <p:extLst>
      <p:ext uri="{BB962C8B-B14F-4D97-AF65-F5344CB8AC3E}">
        <p14:creationId xmlns:p14="http://schemas.microsoft.com/office/powerpoint/2010/main" val="20923156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FF45FC8A-E1AE-C30F-A380-8406EDA86737}"/>
              </a:ext>
            </a:extLst>
          </p:cNvPr>
          <p:cNvPicPr>
            <a:picLocks noChangeAspect="1"/>
          </p:cNvPicPr>
          <p:nvPr/>
        </p:nvPicPr>
        <p:blipFill>
          <a:blip r:embed="rId2"/>
          <a:stretch>
            <a:fillRect/>
          </a:stretch>
        </p:blipFill>
        <p:spPr>
          <a:xfrm>
            <a:off x="-2" y="4937966"/>
            <a:ext cx="9144000" cy="205534"/>
          </a:xfrm>
          <a:prstGeom prst="rect">
            <a:avLst/>
          </a:prstGeom>
        </p:spPr>
      </p:pic>
      <p:sp>
        <p:nvSpPr>
          <p:cNvPr id="8" name="Ondertitel 2">
            <a:extLst>
              <a:ext uri="{FF2B5EF4-FFF2-40B4-BE49-F238E27FC236}">
                <a16:creationId xmlns:a16="http://schemas.microsoft.com/office/drawing/2014/main" id="{5EA4E14A-9769-FC8F-E378-A0ABA2A2E63C}"/>
              </a:ext>
            </a:extLst>
          </p:cNvPr>
          <p:cNvSpPr txBox="1">
            <a:spLocks/>
          </p:cNvSpPr>
          <p:nvPr/>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dirty="0">
                <a:solidFill>
                  <a:schemeClr val="bg1"/>
                </a:solidFill>
                <a:latin typeface="Verdana" panose="020B0604030504040204" pitchFamily="34" charset="0"/>
                <a:ea typeface="Verdana" panose="020B0604030504040204" pitchFamily="34" charset="0"/>
              </a:rPr>
              <a:t>VSSR</a:t>
            </a:r>
          </a:p>
        </p:txBody>
      </p:sp>
      <p:sp>
        <p:nvSpPr>
          <p:cNvPr id="2" name="Ondertitel 2">
            <a:extLst>
              <a:ext uri="{FF2B5EF4-FFF2-40B4-BE49-F238E27FC236}">
                <a16:creationId xmlns:a16="http://schemas.microsoft.com/office/drawing/2014/main" id="{6AF69298-BC36-8669-7475-448C6806BF46}"/>
              </a:ext>
            </a:extLst>
          </p:cNvPr>
          <p:cNvSpPr txBox="1">
            <a:spLocks/>
          </p:cNvSpPr>
          <p:nvPr/>
        </p:nvSpPr>
        <p:spPr>
          <a:xfrm>
            <a:off x="-2" y="4920774"/>
            <a:ext cx="3886202"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l" defTabSz="685800" hangingPunct="1">
              <a:spcBef>
                <a:spcPts val="900"/>
              </a:spcBef>
              <a:buClr>
                <a:srgbClr val="A90061"/>
              </a:buClr>
            </a:pPr>
            <a:r>
              <a:rPr lang="nl-NL" sz="1200" i="0" dirty="0">
                <a:solidFill>
                  <a:schemeClr val="bg1"/>
                </a:solidFill>
                <a:latin typeface="Verdana" panose="020B0604030504040204" pitchFamily="34" charset="0"/>
                <a:ea typeface="Verdana" panose="020B0604030504040204" pitchFamily="34" charset="0"/>
              </a:rPr>
              <a:t>SOC Strategie Template</a:t>
            </a:r>
          </a:p>
        </p:txBody>
      </p:sp>
      <p:sp>
        <p:nvSpPr>
          <p:cNvPr id="22" name="Titel 5">
            <a:extLst>
              <a:ext uri="{FF2B5EF4-FFF2-40B4-BE49-F238E27FC236}">
                <a16:creationId xmlns:a16="http://schemas.microsoft.com/office/drawing/2014/main" id="{CCA700B6-1D6D-467F-F6BE-FD795281D640}"/>
              </a:ext>
            </a:extLst>
          </p:cNvPr>
          <p:cNvSpPr txBox="1">
            <a:spLocks/>
          </p:cNvSpPr>
          <p:nvPr/>
        </p:nvSpPr>
        <p:spPr>
          <a:xfrm>
            <a:off x="486000" y="609005"/>
            <a:ext cx="8172000" cy="9360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i="1" kern="1200">
                <a:solidFill>
                  <a:schemeClr val="tx2"/>
                </a:solidFill>
                <a:latin typeface="+mj-lt"/>
                <a:ea typeface="+mj-ea"/>
                <a:cs typeface="+mj-cs"/>
              </a:defRPr>
            </a:lvl1pPr>
          </a:lstStyle>
          <a:p>
            <a:pPr algn="ctr"/>
            <a:r>
              <a:rPr lang="nl-NL" sz="2400" i="0" dirty="0">
                <a:latin typeface="Verdana" panose="020B0604030504040204" pitchFamily="34" charset="0"/>
                <a:ea typeface="Verdana" panose="020B0604030504040204" pitchFamily="34" charset="0"/>
              </a:rPr>
              <a:t>Diensten / Functies</a:t>
            </a:r>
          </a:p>
        </p:txBody>
      </p:sp>
      <p:graphicFrame>
        <p:nvGraphicFramePr>
          <p:cNvPr id="4" name="Diagram 3">
            <a:extLst>
              <a:ext uri="{FF2B5EF4-FFF2-40B4-BE49-F238E27FC236}">
                <a16:creationId xmlns:a16="http://schemas.microsoft.com/office/drawing/2014/main" id="{07C7AFBF-8AF8-FC3F-060D-B9E08459E0B0}"/>
              </a:ext>
            </a:extLst>
          </p:cNvPr>
          <p:cNvGraphicFramePr/>
          <p:nvPr>
            <p:extLst>
              <p:ext uri="{D42A27DB-BD31-4B8C-83A1-F6EECF244321}">
                <p14:modId xmlns:p14="http://schemas.microsoft.com/office/powerpoint/2010/main" val="3426750820"/>
              </p:ext>
            </p:extLst>
          </p:nvPr>
        </p:nvGraphicFramePr>
        <p:xfrm>
          <a:off x="486001" y="1410724"/>
          <a:ext cx="3838350" cy="31237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9" name="Diagram 8">
            <a:extLst>
              <a:ext uri="{FF2B5EF4-FFF2-40B4-BE49-F238E27FC236}">
                <a16:creationId xmlns:a16="http://schemas.microsoft.com/office/drawing/2014/main" id="{2E7DDF6B-5EC9-097B-94A4-920C998A6938}"/>
              </a:ext>
            </a:extLst>
          </p:cNvPr>
          <p:cNvGraphicFramePr/>
          <p:nvPr>
            <p:extLst>
              <p:ext uri="{D42A27DB-BD31-4B8C-83A1-F6EECF244321}">
                <p14:modId xmlns:p14="http://schemas.microsoft.com/office/powerpoint/2010/main" val="3200474579"/>
              </p:ext>
            </p:extLst>
          </p:nvPr>
        </p:nvGraphicFramePr>
        <p:xfrm>
          <a:off x="4605755" y="1410724"/>
          <a:ext cx="4052245" cy="312377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20611867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el 5">
            <a:extLst>
              <a:ext uri="{FF2B5EF4-FFF2-40B4-BE49-F238E27FC236}">
                <a16:creationId xmlns:a16="http://schemas.microsoft.com/office/drawing/2014/main" id="{51CC1E80-F88C-6214-6742-E6E189D4D4B0}"/>
              </a:ext>
            </a:extLst>
          </p:cNvPr>
          <p:cNvSpPr>
            <a:spLocks noGrp="1"/>
          </p:cNvSpPr>
          <p:nvPr>
            <p:ph type="title"/>
          </p:nvPr>
        </p:nvSpPr>
        <p:spPr>
          <a:xfrm>
            <a:off x="486000" y="609005"/>
            <a:ext cx="8172000" cy="936000"/>
          </a:xfrm>
        </p:spPr>
        <p:txBody>
          <a:bodyPr/>
          <a:lstStyle/>
          <a:p>
            <a:pPr algn="ctr"/>
            <a:r>
              <a:rPr lang="nl-NL" sz="2400" i="0" dirty="0">
                <a:latin typeface="Verdana" panose="020B0604030504040204" pitchFamily="34" charset="0"/>
                <a:ea typeface="Verdana" panose="020B0604030504040204" pitchFamily="34" charset="0"/>
              </a:rPr>
              <a:t>Fasering</a:t>
            </a:r>
          </a:p>
        </p:txBody>
      </p:sp>
      <p:pic>
        <p:nvPicPr>
          <p:cNvPr id="7" name="Afbeelding 6">
            <a:extLst>
              <a:ext uri="{FF2B5EF4-FFF2-40B4-BE49-F238E27FC236}">
                <a16:creationId xmlns:a16="http://schemas.microsoft.com/office/drawing/2014/main" id="{FF45FC8A-E1AE-C30F-A380-8406EDA86737}"/>
              </a:ext>
            </a:extLst>
          </p:cNvPr>
          <p:cNvPicPr>
            <a:picLocks noChangeAspect="1"/>
          </p:cNvPicPr>
          <p:nvPr/>
        </p:nvPicPr>
        <p:blipFill>
          <a:blip r:embed="rId2"/>
          <a:stretch>
            <a:fillRect/>
          </a:stretch>
        </p:blipFill>
        <p:spPr>
          <a:xfrm>
            <a:off x="-2" y="4937966"/>
            <a:ext cx="9144000" cy="205534"/>
          </a:xfrm>
          <a:prstGeom prst="rect">
            <a:avLst/>
          </a:prstGeom>
        </p:spPr>
      </p:pic>
      <p:sp>
        <p:nvSpPr>
          <p:cNvPr id="8" name="Ondertitel 2">
            <a:extLst>
              <a:ext uri="{FF2B5EF4-FFF2-40B4-BE49-F238E27FC236}">
                <a16:creationId xmlns:a16="http://schemas.microsoft.com/office/drawing/2014/main" id="{5EA4E14A-9769-FC8F-E378-A0ABA2A2E63C}"/>
              </a:ext>
            </a:extLst>
          </p:cNvPr>
          <p:cNvSpPr txBox="1">
            <a:spLocks/>
          </p:cNvSpPr>
          <p:nvPr/>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dirty="0">
                <a:solidFill>
                  <a:schemeClr val="bg1"/>
                </a:solidFill>
                <a:latin typeface="Verdana" panose="020B0604030504040204" pitchFamily="34" charset="0"/>
                <a:ea typeface="Verdana" panose="020B0604030504040204" pitchFamily="34" charset="0"/>
              </a:rPr>
              <a:t>VSSR</a:t>
            </a:r>
          </a:p>
        </p:txBody>
      </p:sp>
      <p:sp>
        <p:nvSpPr>
          <p:cNvPr id="2" name="Ondertitel 2">
            <a:extLst>
              <a:ext uri="{FF2B5EF4-FFF2-40B4-BE49-F238E27FC236}">
                <a16:creationId xmlns:a16="http://schemas.microsoft.com/office/drawing/2014/main" id="{6AF69298-BC36-8669-7475-448C6806BF46}"/>
              </a:ext>
            </a:extLst>
          </p:cNvPr>
          <p:cNvSpPr txBox="1">
            <a:spLocks/>
          </p:cNvSpPr>
          <p:nvPr/>
        </p:nvSpPr>
        <p:spPr>
          <a:xfrm>
            <a:off x="-2" y="4920774"/>
            <a:ext cx="3886202"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l" defTabSz="685800" hangingPunct="1">
              <a:spcBef>
                <a:spcPts val="900"/>
              </a:spcBef>
              <a:buClr>
                <a:srgbClr val="A90061"/>
              </a:buClr>
            </a:pPr>
            <a:r>
              <a:rPr lang="nl-NL" sz="1200" i="0" dirty="0">
                <a:solidFill>
                  <a:schemeClr val="bg1"/>
                </a:solidFill>
                <a:latin typeface="Verdana" panose="020B0604030504040204" pitchFamily="34" charset="0"/>
                <a:ea typeface="Verdana" panose="020B0604030504040204" pitchFamily="34" charset="0"/>
              </a:rPr>
              <a:t>SOC Strategie Template</a:t>
            </a:r>
          </a:p>
        </p:txBody>
      </p:sp>
      <p:graphicFrame>
        <p:nvGraphicFramePr>
          <p:cNvPr id="9" name="Diagram 8">
            <a:extLst>
              <a:ext uri="{FF2B5EF4-FFF2-40B4-BE49-F238E27FC236}">
                <a16:creationId xmlns:a16="http://schemas.microsoft.com/office/drawing/2014/main" id="{1E7E4382-4862-6029-7F1C-0A9EB2CC9282}"/>
              </a:ext>
            </a:extLst>
          </p:cNvPr>
          <p:cNvGraphicFramePr/>
          <p:nvPr>
            <p:extLst>
              <p:ext uri="{D42A27DB-BD31-4B8C-83A1-F6EECF244321}">
                <p14:modId xmlns:p14="http://schemas.microsoft.com/office/powerpoint/2010/main" val="412192264"/>
              </p:ext>
            </p:extLst>
          </p:nvPr>
        </p:nvGraphicFramePr>
        <p:xfrm>
          <a:off x="486000" y="1654787"/>
          <a:ext cx="8172000" cy="22218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33363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el 5">
            <a:extLst>
              <a:ext uri="{FF2B5EF4-FFF2-40B4-BE49-F238E27FC236}">
                <a16:creationId xmlns:a16="http://schemas.microsoft.com/office/drawing/2014/main" id="{51CC1E80-F88C-6214-6742-E6E189D4D4B0}"/>
              </a:ext>
            </a:extLst>
          </p:cNvPr>
          <p:cNvSpPr>
            <a:spLocks noGrp="1"/>
          </p:cNvSpPr>
          <p:nvPr>
            <p:ph type="title"/>
          </p:nvPr>
        </p:nvSpPr>
        <p:spPr>
          <a:xfrm>
            <a:off x="486000" y="609005"/>
            <a:ext cx="8172000" cy="936000"/>
          </a:xfrm>
        </p:spPr>
        <p:txBody>
          <a:bodyPr/>
          <a:lstStyle/>
          <a:p>
            <a:pPr algn="ctr"/>
            <a:r>
              <a:rPr lang="nl-NL" sz="2400" i="0" dirty="0">
                <a:latin typeface="Verdana" panose="020B0604030504040204" pitchFamily="34" charset="0"/>
                <a:ea typeface="Verdana" panose="020B0604030504040204" pitchFamily="34" charset="0"/>
              </a:rPr>
              <a:t>Introductie</a:t>
            </a:r>
          </a:p>
        </p:txBody>
      </p:sp>
      <p:pic>
        <p:nvPicPr>
          <p:cNvPr id="7" name="Afbeelding 6">
            <a:extLst>
              <a:ext uri="{FF2B5EF4-FFF2-40B4-BE49-F238E27FC236}">
                <a16:creationId xmlns:a16="http://schemas.microsoft.com/office/drawing/2014/main" id="{FF45FC8A-E1AE-C30F-A380-8406EDA86737}"/>
              </a:ext>
            </a:extLst>
          </p:cNvPr>
          <p:cNvPicPr>
            <a:picLocks noChangeAspect="1"/>
          </p:cNvPicPr>
          <p:nvPr/>
        </p:nvPicPr>
        <p:blipFill>
          <a:blip r:embed="rId2"/>
          <a:stretch>
            <a:fillRect/>
          </a:stretch>
        </p:blipFill>
        <p:spPr>
          <a:xfrm>
            <a:off x="-2" y="4937966"/>
            <a:ext cx="9144000" cy="205534"/>
          </a:xfrm>
          <a:prstGeom prst="rect">
            <a:avLst/>
          </a:prstGeom>
        </p:spPr>
      </p:pic>
      <p:sp>
        <p:nvSpPr>
          <p:cNvPr id="8" name="Ondertitel 2">
            <a:extLst>
              <a:ext uri="{FF2B5EF4-FFF2-40B4-BE49-F238E27FC236}">
                <a16:creationId xmlns:a16="http://schemas.microsoft.com/office/drawing/2014/main" id="{5EA4E14A-9769-FC8F-E378-A0ABA2A2E63C}"/>
              </a:ext>
            </a:extLst>
          </p:cNvPr>
          <p:cNvSpPr txBox="1">
            <a:spLocks/>
          </p:cNvSpPr>
          <p:nvPr/>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dirty="0">
                <a:solidFill>
                  <a:schemeClr val="bg1"/>
                </a:solidFill>
                <a:latin typeface="Verdana" panose="020B0604030504040204" pitchFamily="34" charset="0"/>
                <a:ea typeface="Verdana" panose="020B0604030504040204" pitchFamily="34" charset="0"/>
              </a:rPr>
              <a:t>VSSR</a:t>
            </a:r>
          </a:p>
        </p:txBody>
      </p:sp>
      <p:sp>
        <p:nvSpPr>
          <p:cNvPr id="2" name="Ondertitel 2">
            <a:extLst>
              <a:ext uri="{FF2B5EF4-FFF2-40B4-BE49-F238E27FC236}">
                <a16:creationId xmlns:a16="http://schemas.microsoft.com/office/drawing/2014/main" id="{6AF69298-BC36-8669-7475-448C6806BF46}"/>
              </a:ext>
            </a:extLst>
          </p:cNvPr>
          <p:cNvSpPr txBox="1">
            <a:spLocks/>
          </p:cNvSpPr>
          <p:nvPr/>
        </p:nvSpPr>
        <p:spPr>
          <a:xfrm>
            <a:off x="-2" y="4920774"/>
            <a:ext cx="3886202"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l" defTabSz="685800" hangingPunct="1">
              <a:spcBef>
                <a:spcPts val="900"/>
              </a:spcBef>
              <a:buClr>
                <a:srgbClr val="A90061"/>
              </a:buClr>
            </a:pPr>
            <a:r>
              <a:rPr lang="nl-NL" sz="1200" i="0" dirty="0">
                <a:solidFill>
                  <a:schemeClr val="bg1"/>
                </a:solidFill>
                <a:latin typeface="Verdana" panose="020B0604030504040204" pitchFamily="34" charset="0"/>
                <a:ea typeface="Verdana" panose="020B0604030504040204" pitchFamily="34" charset="0"/>
              </a:rPr>
              <a:t>SOC Strategie Template</a:t>
            </a:r>
          </a:p>
        </p:txBody>
      </p:sp>
      <p:sp>
        <p:nvSpPr>
          <p:cNvPr id="3" name="Tijdelijke aanduiding voor tekst 7">
            <a:extLst>
              <a:ext uri="{FF2B5EF4-FFF2-40B4-BE49-F238E27FC236}">
                <a16:creationId xmlns:a16="http://schemas.microsoft.com/office/drawing/2014/main" id="{9C680009-D357-2884-4FEE-A13BD822A017}"/>
              </a:ext>
            </a:extLst>
          </p:cNvPr>
          <p:cNvSpPr txBox="1">
            <a:spLocks/>
          </p:cNvSpPr>
          <p:nvPr/>
        </p:nvSpPr>
        <p:spPr>
          <a:xfrm>
            <a:off x="4690522" y="1818312"/>
            <a:ext cx="3967478" cy="2716181"/>
          </a:xfrm>
          <a:prstGeom prst="rect">
            <a:avLst/>
          </a:prstGeom>
          <a:ln>
            <a:solidFill>
              <a:schemeClr val="accent1"/>
            </a:solidFill>
          </a:ln>
        </p:spPr>
        <p:txBody>
          <a:bodyPr vert="horz" lIns="91440" tIns="45720" rIns="91440" bIns="45720" rtlCol="0">
            <a:normAutofit fontScale="77500" lnSpcReduction="20000"/>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800" b="0" dirty="0">
                <a:latin typeface="Verdana" panose="020B0604030504040204" pitchFamily="34" charset="0"/>
                <a:ea typeface="Verdana" panose="020B0604030504040204" pitchFamily="34" charset="0"/>
              </a:rPr>
              <a:t>Algemene management cursussen:</a:t>
            </a:r>
          </a:p>
          <a:p>
            <a:pPr marL="171450" indent="-171450">
              <a:buFont typeface="Arial" panose="020B0604020202020204" pitchFamily="34" charset="0"/>
              <a:buChar char="•"/>
            </a:pPr>
            <a:r>
              <a:rPr lang="nl-NL" sz="800" b="0" dirty="0">
                <a:latin typeface="Verdana" panose="020B0604030504040204" pitchFamily="34" charset="0"/>
                <a:ea typeface="Verdana" panose="020B0604030504040204" pitchFamily="34" charset="0"/>
                <a:hlinkClick r:id="rId3"/>
              </a:rPr>
              <a:t>https://www.icm.nl/opleidingen-en-trainingen/leiderschap-en-management/strategisch-management/</a:t>
            </a:r>
            <a:endParaRPr lang="nl-NL" sz="800" b="0" dirty="0">
              <a:latin typeface="Verdana" panose="020B0604030504040204" pitchFamily="34" charset="0"/>
              <a:ea typeface="Verdana" panose="020B0604030504040204" pitchFamily="34" charset="0"/>
            </a:endParaRPr>
          </a:p>
          <a:p>
            <a:pPr marL="171450" indent="-171450">
              <a:buFont typeface="Arial" panose="020B0604020202020204" pitchFamily="34" charset="0"/>
              <a:buChar char="•"/>
            </a:pPr>
            <a:r>
              <a:rPr lang="nl-NL" sz="800" b="0" dirty="0">
                <a:latin typeface="Verdana" panose="020B0604030504040204" pitchFamily="34" charset="0"/>
                <a:ea typeface="Verdana" panose="020B0604030504040204" pitchFamily="34" charset="0"/>
                <a:hlinkClick r:id="rId4"/>
              </a:rPr>
              <a:t>https://www.tias.edu/opleidingen/masterclasses/detail/masterclass-strategisch-management</a:t>
            </a:r>
            <a:endParaRPr lang="nl-NL" sz="800" b="0" dirty="0">
              <a:latin typeface="Verdana" panose="020B0604030504040204" pitchFamily="34" charset="0"/>
              <a:ea typeface="Verdana" panose="020B0604030504040204" pitchFamily="34" charset="0"/>
            </a:endParaRPr>
          </a:p>
          <a:p>
            <a:pPr marL="171450" indent="-171450">
              <a:buFont typeface="Arial" panose="020B0604020202020204" pitchFamily="34" charset="0"/>
              <a:buChar char="•"/>
            </a:pPr>
            <a:r>
              <a:rPr lang="nl-NL" sz="800" b="0" dirty="0">
                <a:latin typeface="Verdana" panose="020B0604030504040204" pitchFamily="34" charset="0"/>
                <a:ea typeface="Verdana" panose="020B0604030504040204" pitchFamily="34" charset="0"/>
                <a:hlinkClick r:id="rId5"/>
              </a:rPr>
              <a:t>https://www.nyenrode.nl/opleidingen/p/digital-strategy-and-transformation</a:t>
            </a:r>
            <a:endParaRPr lang="nl-NL" sz="800" b="0" dirty="0">
              <a:latin typeface="Verdana" panose="020B0604030504040204" pitchFamily="34" charset="0"/>
              <a:ea typeface="Verdana" panose="020B0604030504040204" pitchFamily="34" charset="0"/>
            </a:endParaRPr>
          </a:p>
          <a:p>
            <a:endParaRPr lang="nl-NL" sz="800" b="0" dirty="0">
              <a:latin typeface="Verdana" panose="020B0604030504040204" pitchFamily="34" charset="0"/>
              <a:ea typeface="Verdana" panose="020B0604030504040204" pitchFamily="34" charset="0"/>
            </a:endParaRPr>
          </a:p>
          <a:p>
            <a:r>
              <a:rPr lang="nl-NL" sz="800" b="0" dirty="0">
                <a:latin typeface="Verdana" panose="020B0604030504040204" pitchFamily="34" charset="0"/>
                <a:ea typeface="Verdana" panose="020B0604030504040204" pitchFamily="34" charset="0"/>
              </a:rPr>
              <a:t>Cybersecurity management cursussen:</a:t>
            </a:r>
          </a:p>
          <a:p>
            <a:pPr marL="171450" indent="-171450">
              <a:buFont typeface="Arial" panose="020B0604020202020204" pitchFamily="34" charset="0"/>
              <a:buChar char="•"/>
            </a:pPr>
            <a:r>
              <a:rPr lang="nl-NL" sz="800" b="0" dirty="0">
                <a:latin typeface="Verdana" panose="020B0604030504040204" pitchFamily="34" charset="0"/>
                <a:ea typeface="Verdana" panose="020B0604030504040204" pitchFamily="34" charset="0"/>
                <a:hlinkClick r:id="" action="ppaction://noaction"/>
              </a:rPr>
              <a:t>https://online-learning.tudelft.nl/courses/cybersecurity-for-managers-and-executives/</a:t>
            </a:r>
          </a:p>
          <a:p>
            <a:pPr marL="171450" indent="-171450">
              <a:buFont typeface="Arial" panose="020B0604020202020204" pitchFamily="34" charset="0"/>
              <a:buChar char="•"/>
            </a:pPr>
            <a:r>
              <a:rPr lang="nl-NL" sz="800" b="0" dirty="0">
                <a:latin typeface="Verdana" panose="020B0604030504040204" pitchFamily="34" charset="0"/>
                <a:ea typeface="Verdana" panose="020B0604030504040204" pitchFamily="34" charset="0"/>
                <a:hlinkClick r:id="" action="ppaction://noaction"/>
              </a:rPr>
              <a:t>https://www.tstc.nl/training/322/cciso-training-certified-chief-information-security-officer</a:t>
            </a:r>
            <a:endParaRPr lang="nl-NL" sz="800" b="0" dirty="0">
              <a:latin typeface="Verdana" panose="020B0604030504040204" pitchFamily="34" charset="0"/>
              <a:ea typeface="Verdana" panose="020B0604030504040204" pitchFamily="34" charset="0"/>
            </a:endParaRPr>
          </a:p>
          <a:p>
            <a:pPr marL="171450" indent="-171450">
              <a:buFont typeface="Arial" panose="020B0604020202020204" pitchFamily="34" charset="0"/>
              <a:buChar char="•"/>
            </a:pPr>
            <a:r>
              <a:rPr lang="nl-NL" sz="800" b="0" dirty="0">
                <a:latin typeface="Verdana" panose="020B0604030504040204" pitchFamily="34" charset="0"/>
                <a:ea typeface="Verdana" panose="020B0604030504040204" pitchFamily="34" charset="0"/>
                <a:hlinkClick r:id="rId6"/>
              </a:rPr>
              <a:t>https://www.securityacademy.nl/opleidingen-overzicht/vendoren/seco-institute/information-security-management-expert/</a:t>
            </a:r>
            <a:endParaRPr lang="nl-NL" sz="800" b="0" dirty="0">
              <a:latin typeface="Verdana" panose="020B0604030504040204" pitchFamily="34" charset="0"/>
              <a:ea typeface="Verdana" panose="020B0604030504040204" pitchFamily="34" charset="0"/>
            </a:endParaRPr>
          </a:p>
          <a:p>
            <a:pPr marL="171450" indent="-171450">
              <a:buFont typeface="Arial" panose="020B0604020202020204" pitchFamily="34" charset="0"/>
              <a:buChar char="•"/>
            </a:pPr>
            <a:r>
              <a:rPr lang="nl-NL" sz="800" b="0" dirty="0">
                <a:latin typeface="Verdana" panose="020B0604030504040204" pitchFamily="34" charset="0"/>
                <a:ea typeface="Verdana" panose="020B0604030504040204" pitchFamily="34" charset="0"/>
                <a:hlinkClick r:id="rId7"/>
              </a:rPr>
              <a:t>https://www.sans.org/cyber-security-courses/strategic-security-planning-policy-leadership/</a:t>
            </a:r>
            <a:endParaRPr lang="nl-NL" sz="800" b="0" dirty="0">
              <a:latin typeface="Verdana" panose="020B0604030504040204" pitchFamily="34" charset="0"/>
              <a:ea typeface="Verdana" panose="020B0604030504040204" pitchFamily="34" charset="0"/>
            </a:endParaRPr>
          </a:p>
          <a:p>
            <a:pPr marL="171450" indent="-171450">
              <a:buFont typeface="Arial" panose="020B0604020202020204" pitchFamily="34" charset="0"/>
              <a:buChar char="•"/>
            </a:pPr>
            <a:r>
              <a:rPr lang="nl-NL" sz="800" b="0" dirty="0">
                <a:latin typeface="Verdana" panose="020B0604030504040204" pitchFamily="34" charset="0"/>
                <a:ea typeface="Verdana" panose="020B0604030504040204" pitchFamily="34" charset="0"/>
                <a:hlinkClick r:id="rId8"/>
              </a:rPr>
              <a:t>https://www.sans.org/cyber-security-courses/security-leadership-essentials-for-managers/</a:t>
            </a:r>
            <a:endParaRPr lang="nl-NL" sz="800" b="0" dirty="0">
              <a:latin typeface="Verdana" panose="020B0604030504040204" pitchFamily="34" charset="0"/>
              <a:ea typeface="Verdana" panose="020B0604030504040204" pitchFamily="34" charset="0"/>
            </a:endParaRPr>
          </a:p>
          <a:p>
            <a:endParaRPr lang="nl-NL" sz="800" b="0" dirty="0">
              <a:latin typeface="Verdana" panose="020B0604030504040204" pitchFamily="34" charset="0"/>
              <a:ea typeface="Verdana" panose="020B0604030504040204" pitchFamily="34" charset="0"/>
            </a:endParaRPr>
          </a:p>
          <a:p>
            <a:r>
              <a:rPr lang="nl-NL" sz="800" b="0" dirty="0">
                <a:latin typeface="Verdana" panose="020B0604030504040204" pitchFamily="34" charset="0"/>
                <a:ea typeface="Verdana" panose="020B0604030504040204" pitchFamily="34" charset="0"/>
              </a:rPr>
              <a:t>Security Operations specifieke cursussen:</a:t>
            </a:r>
          </a:p>
          <a:p>
            <a:pPr marL="171450" indent="-171450">
              <a:buFont typeface="Arial" panose="020B0604020202020204" pitchFamily="34" charset="0"/>
              <a:buChar char="•"/>
            </a:pPr>
            <a:r>
              <a:rPr lang="nl-NL" sz="800" b="0" dirty="0">
                <a:latin typeface="Verdana" panose="020B0604030504040204" pitchFamily="34" charset="0"/>
                <a:ea typeface="Verdana" panose="020B0604030504040204" pitchFamily="34" charset="0"/>
                <a:hlinkClick r:id="rId9"/>
              </a:rPr>
              <a:t>https://www.sans.org/cyber-security-courses/building-leading-security-operations-centers/</a:t>
            </a:r>
            <a:endParaRPr lang="nl-NL" sz="800" b="0" dirty="0">
              <a:latin typeface="Verdana" panose="020B0604030504040204" pitchFamily="34" charset="0"/>
              <a:ea typeface="Verdana" panose="020B0604030504040204" pitchFamily="34" charset="0"/>
            </a:endParaRPr>
          </a:p>
          <a:p>
            <a:pPr marL="171450" indent="-171450">
              <a:buFont typeface="Arial" panose="020B0604020202020204" pitchFamily="34" charset="0"/>
              <a:buChar char="•"/>
            </a:pPr>
            <a:r>
              <a:rPr lang="nl-NL" sz="800" b="0" dirty="0">
                <a:latin typeface="Verdana" panose="020B0604030504040204" pitchFamily="34" charset="0"/>
                <a:ea typeface="Verdana" panose="020B0604030504040204" pitchFamily="34" charset="0"/>
                <a:hlinkClick r:id="rId10"/>
              </a:rPr>
              <a:t>https://www.sans.org/cyber-security-courses/cyber-incident-management-training/</a:t>
            </a:r>
            <a:endParaRPr lang="nl-NL" sz="800" b="0" dirty="0">
              <a:latin typeface="Verdana" panose="020B0604030504040204" pitchFamily="34" charset="0"/>
              <a:ea typeface="Verdana" panose="020B0604030504040204" pitchFamily="34" charset="0"/>
            </a:endParaRPr>
          </a:p>
          <a:p>
            <a:pPr marL="171450" indent="-171450">
              <a:buFont typeface="Arial" panose="020B0604020202020204" pitchFamily="34" charset="0"/>
              <a:buChar char="•"/>
            </a:pPr>
            <a:r>
              <a:rPr lang="nl-NL" sz="800" b="0" dirty="0">
                <a:latin typeface="Verdana" panose="020B0604030504040204" pitchFamily="34" charset="0"/>
                <a:ea typeface="Verdana" panose="020B0604030504040204" pitchFamily="34" charset="0"/>
                <a:hlinkClick r:id="rId11"/>
              </a:rPr>
              <a:t>https://www.sans.org/cyber-security-courses/build-lead-vulnerability-management-programs/</a:t>
            </a:r>
            <a:endParaRPr lang="nl-NL" sz="800" b="0" dirty="0">
              <a:latin typeface="Verdana" panose="020B0604030504040204" pitchFamily="34" charset="0"/>
              <a:ea typeface="Verdana" panose="020B0604030504040204" pitchFamily="34" charset="0"/>
            </a:endParaRPr>
          </a:p>
          <a:p>
            <a:endParaRPr lang="nl-NL" sz="800" b="0" dirty="0">
              <a:latin typeface="Verdana" panose="020B0604030504040204" pitchFamily="34" charset="0"/>
              <a:ea typeface="Verdana" panose="020B0604030504040204" pitchFamily="34" charset="0"/>
            </a:endParaRPr>
          </a:p>
          <a:p>
            <a:endParaRPr lang="nl-NL" sz="800" b="0" i="0" dirty="0">
              <a:solidFill>
                <a:srgbClr val="2D2D2D"/>
              </a:solidFill>
              <a:latin typeface="Verdana" panose="020B0604030504040204" pitchFamily="34" charset="0"/>
              <a:ea typeface="Verdana" panose="020B0604030504040204" pitchFamily="34" charset="0"/>
            </a:endParaRPr>
          </a:p>
        </p:txBody>
      </p:sp>
      <p:sp>
        <p:nvSpPr>
          <p:cNvPr id="4" name="Tijdelijke aanduiding voor tekst 7">
            <a:extLst>
              <a:ext uri="{FF2B5EF4-FFF2-40B4-BE49-F238E27FC236}">
                <a16:creationId xmlns:a16="http://schemas.microsoft.com/office/drawing/2014/main" id="{740371E3-EB3C-04DD-F9A1-04F78458DEEA}"/>
              </a:ext>
            </a:extLst>
          </p:cNvPr>
          <p:cNvSpPr txBox="1">
            <a:spLocks/>
          </p:cNvSpPr>
          <p:nvPr/>
        </p:nvSpPr>
        <p:spPr>
          <a:xfrm>
            <a:off x="486000" y="1818313"/>
            <a:ext cx="3967479" cy="2716181"/>
          </a:xfrm>
          <a:prstGeom prst="rect">
            <a:avLst/>
          </a:prstGeom>
          <a:ln>
            <a:solidFill>
              <a:schemeClr val="accent1"/>
            </a:solidFill>
          </a:ln>
        </p:spPr>
        <p:txBody>
          <a:bodyPr vert="horz" lIns="91440" tIns="45720" rIns="91440" bIns="45720" rtlCol="0">
            <a:noAutofit/>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900" b="0" dirty="0">
                <a:latin typeface="Verdana" panose="020B0604030504040204" pitchFamily="34" charset="0"/>
                <a:ea typeface="Verdana" panose="020B0604030504040204" pitchFamily="34" charset="0"/>
              </a:rPr>
              <a:t>Mocht u naar aanleiding van dit document vragen hebben of als u denkt ondersteuning bij de invulling van dit document nodig te hebben neem dan contact op met </a:t>
            </a:r>
            <a:r>
              <a:rPr lang="nl-NL" sz="700" u="sng" dirty="0">
                <a:solidFill>
                  <a:schemeClr val="bg2">
                    <a:lumMod val="50000"/>
                  </a:schemeClr>
                </a:solidFill>
                <a:effectLst/>
                <a:latin typeface="Verdana" panose="020B0604030504040204" pitchFamily="34" charset="0"/>
                <a:ea typeface="Verdana" panose="020B0604030504040204" pitchFamily="34" charset="0"/>
                <a:cs typeface="Arial" panose="020B0604020202020204" pitchFamily="34" charset="0"/>
                <a:hlinkClick r:id="rId12">
                  <a:extLst>
                    <a:ext uri="{A12FA001-AC4F-418D-AE19-62706E023703}">
                      <ahyp:hlinkClr xmlns:ahyp="http://schemas.microsoft.com/office/drawing/2018/hyperlinkcolor" val="tx"/>
                    </a:ext>
                  </a:extLst>
                </a:hlinkClick>
              </a:rPr>
              <a:t>vssr.info@minjenv.nl</a:t>
            </a:r>
            <a:endParaRPr lang="nl-NL" sz="700" dirty="0">
              <a:solidFill>
                <a:schemeClr val="bg2">
                  <a:lumMod val="50000"/>
                </a:schemeClr>
              </a:solidFill>
              <a:effectLst/>
              <a:latin typeface="Verdana" panose="020B0604030504040204" pitchFamily="34" charset="0"/>
              <a:ea typeface="Verdana" panose="020B0604030504040204" pitchFamily="34" charset="0"/>
              <a:cs typeface="Arial" panose="020B0604020202020204" pitchFamily="34" charset="0"/>
            </a:endParaRPr>
          </a:p>
          <a:p>
            <a:endParaRPr lang="nl-NL" sz="800" b="0" dirty="0">
              <a:latin typeface="Verdana" panose="020B0604030504040204" pitchFamily="34" charset="0"/>
              <a:ea typeface="Verdana" panose="020B0604030504040204" pitchFamily="34" charset="0"/>
            </a:endParaRPr>
          </a:p>
        </p:txBody>
      </p:sp>
      <p:sp>
        <p:nvSpPr>
          <p:cNvPr id="5" name="Tijdelijke aanduiding voor tekst 7">
            <a:extLst>
              <a:ext uri="{FF2B5EF4-FFF2-40B4-BE49-F238E27FC236}">
                <a16:creationId xmlns:a16="http://schemas.microsoft.com/office/drawing/2014/main" id="{1C89F325-C2DC-0657-D60D-1D59E5DDB0CD}"/>
              </a:ext>
            </a:extLst>
          </p:cNvPr>
          <p:cNvSpPr txBox="1">
            <a:spLocks/>
          </p:cNvSpPr>
          <p:nvPr/>
        </p:nvSpPr>
        <p:spPr>
          <a:xfrm>
            <a:off x="4690522" y="1534517"/>
            <a:ext cx="3967478" cy="283795"/>
          </a:xfrm>
          <a:prstGeom prst="rect">
            <a:avLst/>
          </a:prstGeom>
          <a:solidFill>
            <a:schemeClr val="accent1"/>
          </a:solidFill>
        </p:spPr>
        <p:txBody>
          <a:bodyPr vert="horz" lIns="91440" tIns="45720" rIns="91440" bIns="45720" rtlCol="0" anchor="ctr">
            <a:normAutofit/>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1000" i="0" dirty="0">
                <a:solidFill>
                  <a:schemeClr val="bg1"/>
                </a:solidFill>
                <a:latin typeface="Verdana" panose="020B0604030504040204" pitchFamily="34" charset="0"/>
                <a:ea typeface="Verdana" panose="020B0604030504040204" pitchFamily="34" charset="0"/>
              </a:rPr>
              <a:t>Referenties</a:t>
            </a:r>
          </a:p>
        </p:txBody>
      </p:sp>
      <p:sp>
        <p:nvSpPr>
          <p:cNvPr id="6" name="Tijdelijke aanduiding voor tekst 7">
            <a:extLst>
              <a:ext uri="{FF2B5EF4-FFF2-40B4-BE49-F238E27FC236}">
                <a16:creationId xmlns:a16="http://schemas.microsoft.com/office/drawing/2014/main" id="{E7ACDC8C-AF09-A486-EB28-546C41377454}"/>
              </a:ext>
            </a:extLst>
          </p:cNvPr>
          <p:cNvSpPr txBox="1">
            <a:spLocks/>
          </p:cNvSpPr>
          <p:nvPr/>
        </p:nvSpPr>
        <p:spPr>
          <a:xfrm>
            <a:off x="486000" y="1534517"/>
            <a:ext cx="3967479" cy="283795"/>
          </a:xfrm>
          <a:prstGeom prst="rect">
            <a:avLst/>
          </a:prstGeom>
          <a:solidFill>
            <a:schemeClr val="accent1"/>
          </a:solidFill>
        </p:spPr>
        <p:txBody>
          <a:bodyPr vert="horz" lIns="91440" tIns="45720" rIns="91440" bIns="45720" rtlCol="0" anchor="ctr">
            <a:normAutofit/>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1000" i="0" dirty="0">
                <a:solidFill>
                  <a:schemeClr val="bg1"/>
                </a:solidFill>
                <a:latin typeface="Verdana" panose="020B0604030504040204" pitchFamily="34" charset="0"/>
                <a:ea typeface="Verdana" panose="020B0604030504040204" pitchFamily="34" charset="0"/>
              </a:rPr>
              <a:t>Informatie</a:t>
            </a:r>
          </a:p>
        </p:txBody>
      </p:sp>
    </p:spTree>
    <p:extLst>
      <p:ext uri="{BB962C8B-B14F-4D97-AF65-F5344CB8AC3E}">
        <p14:creationId xmlns:p14="http://schemas.microsoft.com/office/powerpoint/2010/main" val="6273915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B628514-7A07-7E08-7E32-6A16A15F3E0F}"/>
              </a:ext>
            </a:extLst>
          </p:cNvPr>
          <p:cNvSpPr>
            <a:spLocks noGrp="1"/>
          </p:cNvSpPr>
          <p:nvPr>
            <p:ph type="ctrTitle"/>
          </p:nvPr>
        </p:nvSpPr>
        <p:spPr>
          <a:xfrm>
            <a:off x="323999" y="1941750"/>
            <a:ext cx="8569743" cy="1260000"/>
          </a:xfrm>
        </p:spPr>
        <p:txBody>
          <a:bodyPr>
            <a:normAutofit fontScale="90000"/>
          </a:bodyPr>
          <a:lstStyle/>
          <a:p>
            <a:r>
              <a:rPr lang="nl-NL" dirty="0">
                <a:latin typeface="Verdana" panose="020B0604030504040204" pitchFamily="34" charset="0"/>
                <a:ea typeface="Verdana" panose="020B0604030504040204" pitchFamily="34" charset="0"/>
              </a:rPr>
              <a:t>VSSR</a:t>
            </a:r>
            <a:br>
              <a:rPr lang="nl-NL" dirty="0">
                <a:latin typeface="Verdana" panose="020B0604030504040204" pitchFamily="34" charset="0"/>
                <a:ea typeface="Verdana" panose="020B0604030504040204" pitchFamily="34" charset="0"/>
              </a:rPr>
            </a:br>
            <a:r>
              <a:rPr lang="nl-NL" sz="3600" b="1" dirty="0">
                <a:solidFill>
                  <a:schemeClr val="bg1"/>
                </a:solidFill>
                <a:latin typeface="Verdana" panose="020B0604030504040204" pitchFamily="34" charset="0"/>
                <a:ea typeface="Verdana" panose="020B0604030504040204" pitchFamily="34" charset="0"/>
              </a:rPr>
              <a:t>Samenwerken maakt Digitaal Veilig</a:t>
            </a:r>
            <a:endParaRPr lang="en-NL" dirty="0">
              <a:latin typeface="Verdana" panose="020B0604030504040204" pitchFamily="34" charset="0"/>
              <a:ea typeface="Verdana" panose="020B0604030504040204" pitchFamily="34" charset="0"/>
            </a:endParaRPr>
          </a:p>
        </p:txBody>
      </p:sp>
      <p:sp>
        <p:nvSpPr>
          <p:cNvPr id="4" name="Text Placeholder 5">
            <a:extLst>
              <a:ext uri="{FF2B5EF4-FFF2-40B4-BE49-F238E27FC236}">
                <a16:creationId xmlns:a16="http://schemas.microsoft.com/office/drawing/2014/main" id="{F4B5B1EC-3683-80A5-582A-AFE21D26EE83}"/>
              </a:ext>
            </a:extLst>
          </p:cNvPr>
          <p:cNvSpPr txBox="1">
            <a:spLocks/>
          </p:cNvSpPr>
          <p:nvPr/>
        </p:nvSpPr>
        <p:spPr>
          <a:xfrm>
            <a:off x="2338535" y="3965609"/>
            <a:ext cx="4466930" cy="84190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nl-NL" sz="1400" b="1" dirty="0">
                <a:solidFill>
                  <a:schemeClr val="bg1"/>
                </a:solidFill>
                <a:latin typeface="Verdana" panose="020B0604030504040204" pitchFamily="34" charset="0"/>
                <a:ea typeface="Verdana" panose="020B0604030504040204" pitchFamily="34" charset="0"/>
              </a:rPr>
              <a:t>Portaal: vssr.rijksapplicaties.nl</a:t>
            </a:r>
          </a:p>
          <a:p>
            <a:pPr marL="0" indent="0" algn="ctr">
              <a:buNone/>
            </a:pPr>
            <a:r>
              <a:rPr lang="nl-NL" sz="1400" b="1" i="1">
                <a:solidFill>
                  <a:schemeClr val="bg1"/>
                </a:solidFill>
                <a:latin typeface="Verdana" panose="020B0604030504040204" pitchFamily="34" charset="0"/>
                <a:ea typeface="Verdana" panose="020B0604030504040204" pitchFamily="34" charset="0"/>
              </a:rPr>
              <a:t>Email: </a:t>
            </a:r>
            <a:r>
              <a:rPr lang="nl-NL" sz="1400" b="1" i="1">
                <a:solidFill>
                  <a:schemeClr val="bg1"/>
                </a:solidFill>
                <a:latin typeface="Verdana" panose="020B0604030504040204" pitchFamily="34" charset="0"/>
                <a:ea typeface="Verdana" panose="020B0604030504040204" pitchFamily="34" charset="0"/>
                <a:hlinkClick r:id="rId3">
                  <a:extLst>
                    <a:ext uri="{A12FA001-AC4F-418D-AE19-62706E023703}">
                      <ahyp:hlinkClr xmlns:ahyp="http://schemas.microsoft.com/office/drawing/2018/hyperlinkcolor" val="tx"/>
                    </a:ext>
                  </a:extLst>
                </a:hlinkClick>
              </a:rPr>
              <a:t>vssr.info@minjenv.nl</a:t>
            </a:r>
            <a:endParaRPr lang="nl-NL" sz="1400" b="1" i="1">
              <a:solidFill>
                <a:schemeClr val="bg1"/>
              </a:solidFill>
              <a:latin typeface="Verdana" panose="020B0604030504040204" pitchFamily="34" charset="0"/>
              <a:ea typeface="Verdana" panose="020B0604030504040204" pitchFamily="34" charset="0"/>
            </a:endParaRPr>
          </a:p>
          <a:p>
            <a:pPr marL="0" indent="0" algn="ctr">
              <a:buNone/>
            </a:pPr>
            <a:endParaRPr lang="en-NL" sz="1400" b="1" i="1" dirty="0">
              <a:solidFill>
                <a:schemeClr val="bg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058107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el 5">
            <a:extLst>
              <a:ext uri="{FF2B5EF4-FFF2-40B4-BE49-F238E27FC236}">
                <a16:creationId xmlns:a16="http://schemas.microsoft.com/office/drawing/2014/main" id="{51CC1E80-F88C-6214-6742-E6E189D4D4B0}"/>
              </a:ext>
            </a:extLst>
          </p:cNvPr>
          <p:cNvSpPr>
            <a:spLocks noGrp="1"/>
          </p:cNvSpPr>
          <p:nvPr>
            <p:ph type="title"/>
          </p:nvPr>
        </p:nvSpPr>
        <p:spPr>
          <a:xfrm>
            <a:off x="486000" y="609005"/>
            <a:ext cx="8172000" cy="936000"/>
          </a:xfrm>
        </p:spPr>
        <p:txBody>
          <a:bodyPr/>
          <a:lstStyle/>
          <a:p>
            <a:pPr algn="ctr"/>
            <a:r>
              <a:rPr lang="nl-NL" sz="2400" i="0" dirty="0">
                <a:latin typeface="Verdana" panose="020B0604030504040204" pitchFamily="34" charset="0"/>
                <a:ea typeface="Verdana" panose="020B0604030504040204" pitchFamily="34" charset="0"/>
              </a:rPr>
              <a:t>Gebruik</a:t>
            </a:r>
          </a:p>
        </p:txBody>
      </p:sp>
      <p:pic>
        <p:nvPicPr>
          <p:cNvPr id="7" name="Afbeelding 6">
            <a:extLst>
              <a:ext uri="{FF2B5EF4-FFF2-40B4-BE49-F238E27FC236}">
                <a16:creationId xmlns:a16="http://schemas.microsoft.com/office/drawing/2014/main" id="{FF45FC8A-E1AE-C30F-A380-8406EDA86737}"/>
              </a:ext>
            </a:extLst>
          </p:cNvPr>
          <p:cNvPicPr>
            <a:picLocks noChangeAspect="1"/>
          </p:cNvPicPr>
          <p:nvPr/>
        </p:nvPicPr>
        <p:blipFill>
          <a:blip r:embed="rId2"/>
          <a:stretch>
            <a:fillRect/>
          </a:stretch>
        </p:blipFill>
        <p:spPr>
          <a:xfrm>
            <a:off x="-2" y="4937966"/>
            <a:ext cx="9144000" cy="205534"/>
          </a:xfrm>
          <a:prstGeom prst="rect">
            <a:avLst/>
          </a:prstGeom>
        </p:spPr>
      </p:pic>
      <p:sp>
        <p:nvSpPr>
          <p:cNvPr id="8" name="Ondertitel 2">
            <a:extLst>
              <a:ext uri="{FF2B5EF4-FFF2-40B4-BE49-F238E27FC236}">
                <a16:creationId xmlns:a16="http://schemas.microsoft.com/office/drawing/2014/main" id="{5EA4E14A-9769-FC8F-E378-A0ABA2A2E63C}"/>
              </a:ext>
            </a:extLst>
          </p:cNvPr>
          <p:cNvSpPr txBox="1">
            <a:spLocks/>
          </p:cNvSpPr>
          <p:nvPr/>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dirty="0">
                <a:solidFill>
                  <a:schemeClr val="bg1"/>
                </a:solidFill>
                <a:latin typeface="Verdana" panose="020B0604030504040204" pitchFamily="34" charset="0"/>
                <a:ea typeface="Verdana" panose="020B0604030504040204" pitchFamily="34" charset="0"/>
              </a:rPr>
              <a:t>VSSR</a:t>
            </a:r>
          </a:p>
        </p:txBody>
      </p:sp>
      <p:sp>
        <p:nvSpPr>
          <p:cNvPr id="2" name="Ondertitel 2">
            <a:extLst>
              <a:ext uri="{FF2B5EF4-FFF2-40B4-BE49-F238E27FC236}">
                <a16:creationId xmlns:a16="http://schemas.microsoft.com/office/drawing/2014/main" id="{6AF69298-BC36-8669-7475-448C6806BF46}"/>
              </a:ext>
            </a:extLst>
          </p:cNvPr>
          <p:cNvSpPr txBox="1">
            <a:spLocks/>
          </p:cNvSpPr>
          <p:nvPr/>
        </p:nvSpPr>
        <p:spPr>
          <a:xfrm>
            <a:off x="-2" y="4920774"/>
            <a:ext cx="3886202"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l" defTabSz="685800" hangingPunct="1">
              <a:spcBef>
                <a:spcPts val="900"/>
              </a:spcBef>
              <a:buClr>
                <a:srgbClr val="A90061"/>
              </a:buClr>
            </a:pPr>
            <a:r>
              <a:rPr lang="nl-NL" sz="1200" i="0" dirty="0">
                <a:solidFill>
                  <a:schemeClr val="bg1"/>
                </a:solidFill>
                <a:latin typeface="Verdana" panose="020B0604030504040204" pitchFamily="34" charset="0"/>
                <a:ea typeface="Verdana" panose="020B0604030504040204" pitchFamily="34" charset="0"/>
              </a:rPr>
              <a:t>SOC Strategie Template</a:t>
            </a:r>
          </a:p>
        </p:txBody>
      </p:sp>
      <p:sp>
        <p:nvSpPr>
          <p:cNvPr id="5" name="Tijdelijke aanduiding voor tekst 7">
            <a:extLst>
              <a:ext uri="{FF2B5EF4-FFF2-40B4-BE49-F238E27FC236}">
                <a16:creationId xmlns:a16="http://schemas.microsoft.com/office/drawing/2014/main" id="{6D992553-AEA1-CCE6-EEB5-19E69B015D9F}"/>
              </a:ext>
            </a:extLst>
          </p:cNvPr>
          <p:cNvSpPr>
            <a:spLocks noGrp="1"/>
          </p:cNvSpPr>
          <p:nvPr>
            <p:ph type="body" sz="quarter" idx="10"/>
          </p:nvPr>
        </p:nvSpPr>
        <p:spPr>
          <a:xfrm>
            <a:off x="486000" y="1600200"/>
            <a:ext cx="8172000" cy="3037841"/>
          </a:xfrm>
        </p:spPr>
        <p:txBody>
          <a:bodyPr>
            <a:normAutofit fontScale="85000" lnSpcReduction="20000"/>
          </a:bodyPr>
          <a:lstStyle/>
          <a:p>
            <a:r>
              <a:rPr lang="nl-NL" dirty="0">
                <a:latin typeface="Verdana" panose="020B0604030504040204" pitchFamily="34" charset="0"/>
                <a:ea typeface="Verdana" panose="020B0604030504040204" pitchFamily="34" charset="0"/>
              </a:rPr>
              <a:t>Doelstelling:</a:t>
            </a:r>
            <a:r>
              <a:rPr lang="nl-NL" b="0" dirty="0">
                <a:latin typeface="Verdana" panose="020B0604030504040204" pitchFamily="34" charset="0"/>
                <a:ea typeface="Verdana" panose="020B0604030504040204" pitchFamily="34" charset="0"/>
              </a:rPr>
              <a:t> Deze template geeft uw organisatie richting en handvatten bij het definiëren van een SOC-strategie.</a:t>
            </a:r>
          </a:p>
          <a:p>
            <a:endParaRPr lang="nl-NL" b="0" dirty="0">
              <a:latin typeface="Verdana" panose="020B0604030504040204" pitchFamily="34" charset="0"/>
              <a:ea typeface="Verdana" panose="020B0604030504040204" pitchFamily="34" charset="0"/>
            </a:endParaRPr>
          </a:p>
          <a:p>
            <a:r>
              <a:rPr lang="nl-NL" dirty="0">
                <a:latin typeface="Verdana" panose="020B0604030504040204" pitchFamily="34" charset="0"/>
                <a:ea typeface="Verdana" panose="020B0604030504040204" pitchFamily="34" charset="0"/>
              </a:rPr>
              <a:t>Uitgangspunt:</a:t>
            </a:r>
            <a:r>
              <a:rPr lang="nl-NL" b="0" dirty="0">
                <a:latin typeface="Verdana" panose="020B0604030504040204" pitchFamily="34" charset="0"/>
                <a:ea typeface="Verdana" panose="020B0604030504040204" pitchFamily="34" charset="0"/>
              </a:rPr>
              <a:t> Startpunt voor dit slide-deck is het gepubliceerde document </a:t>
            </a:r>
            <a:r>
              <a:rPr lang="nl-NL" b="0" i="1" dirty="0">
                <a:latin typeface="Verdana" panose="020B0604030504040204" pitchFamily="34" charset="0"/>
                <a:ea typeface="Verdana" panose="020B0604030504040204" pitchFamily="34" charset="0"/>
              </a:rPr>
              <a:t>“</a:t>
            </a:r>
            <a:r>
              <a:rPr lang="nl-NL" b="0" i="1" dirty="0">
                <a:latin typeface="Verdana" panose="020B0604030504040204" pitchFamily="34" charset="0"/>
                <a:ea typeface="Verdana" panose="020B0604030504040204" pitchFamily="34" charset="0"/>
                <a:hlinkClick r:id="rId3"/>
              </a:rPr>
              <a:t>SOC Strategische Aanbevelingen</a:t>
            </a:r>
            <a:r>
              <a:rPr lang="nl-NL" b="0" i="1" dirty="0">
                <a:latin typeface="Verdana" panose="020B0604030504040204" pitchFamily="34" charset="0"/>
                <a:ea typeface="Verdana" panose="020B0604030504040204" pitchFamily="34" charset="0"/>
              </a:rPr>
              <a:t>”</a:t>
            </a:r>
            <a:r>
              <a:rPr lang="nl-NL" b="0" dirty="0">
                <a:latin typeface="Verdana" panose="020B0604030504040204" pitchFamily="34" charset="0"/>
                <a:ea typeface="Verdana" panose="020B0604030504040204" pitchFamily="34" charset="0"/>
              </a:rPr>
              <a:t> op het VSSR-portaal. In dat document wordt </a:t>
            </a:r>
            <a:r>
              <a:rPr lang="nl-NL" b="0" dirty="0" err="1">
                <a:latin typeface="Verdana" panose="020B0604030504040204" pitchFamily="34" charset="0"/>
                <a:ea typeface="Verdana" panose="020B0604030504040204" pitchFamily="34" charset="0"/>
              </a:rPr>
              <a:t>e.e.a</a:t>
            </a:r>
            <a:r>
              <a:rPr lang="nl-NL" b="0" dirty="0">
                <a:latin typeface="Verdana" panose="020B0604030504040204" pitchFamily="34" charset="0"/>
                <a:ea typeface="Verdana" panose="020B0604030504040204" pitchFamily="34" charset="0"/>
              </a:rPr>
              <a:t> inhoudelijk uitgewerkt waarna u met dit slide-deck aan de slag kunt om voor uw organisatie een SOC-strategie te formuleren. De slides met een rode punt (rechtsboven) zijn essentieel.</a:t>
            </a:r>
          </a:p>
          <a:p>
            <a:endParaRPr lang="nl-NL" b="0" dirty="0">
              <a:latin typeface="Verdana" panose="020B0604030504040204" pitchFamily="34" charset="0"/>
              <a:ea typeface="Verdana" panose="020B0604030504040204" pitchFamily="34" charset="0"/>
            </a:endParaRPr>
          </a:p>
          <a:p>
            <a:r>
              <a:rPr lang="nl-NL" dirty="0">
                <a:latin typeface="Verdana" panose="020B0604030504040204" pitchFamily="34" charset="0"/>
                <a:ea typeface="Verdana" panose="020B0604030504040204" pitchFamily="34" charset="0"/>
              </a:rPr>
              <a:t>Doelgroep:</a:t>
            </a:r>
            <a:r>
              <a:rPr lang="nl-NL" b="0" dirty="0">
                <a:latin typeface="Verdana" panose="020B0604030504040204" pitchFamily="34" charset="0"/>
                <a:ea typeface="Verdana" panose="020B0604030504040204" pitchFamily="34" charset="0"/>
              </a:rPr>
              <a:t> Senior Management (CIO en CISO), projectleiders, architecten, security </a:t>
            </a:r>
            <a:r>
              <a:rPr lang="nl-NL" b="0" dirty="0" err="1">
                <a:latin typeface="Verdana" panose="020B0604030504040204" pitchFamily="34" charset="0"/>
                <a:ea typeface="Verdana" panose="020B0604030504040204" pitchFamily="34" charset="0"/>
              </a:rPr>
              <a:t>officers</a:t>
            </a:r>
            <a:r>
              <a:rPr lang="nl-NL" b="0" dirty="0">
                <a:latin typeface="Verdana" panose="020B0604030504040204" pitchFamily="34" charset="0"/>
                <a:ea typeface="Verdana" panose="020B0604030504040204" pitchFamily="34" charset="0"/>
              </a:rPr>
              <a:t>.</a:t>
            </a:r>
          </a:p>
          <a:p>
            <a:endParaRPr lang="nl-NL" b="0" dirty="0">
              <a:latin typeface="Verdana" panose="020B0604030504040204" pitchFamily="34" charset="0"/>
              <a:ea typeface="Verdana" panose="020B0604030504040204" pitchFamily="34" charset="0"/>
            </a:endParaRPr>
          </a:p>
          <a:p>
            <a:r>
              <a:rPr lang="nl-NL" dirty="0">
                <a:latin typeface="Verdana" panose="020B0604030504040204" pitchFamily="34" charset="0"/>
                <a:ea typeface="Verdana" panose="020B0604030504040204" pitchFamily="34" charset="0"/>
              </a:rPr>
              <a:t>Wat is dit document wel:</a:t>
            </a:r>
            <a:r>
              <a:rPr lang="nl-NL" b="0" dirty="0">
                <a:latin typeface="Verdana" panose="020B0604030504040204" pitchFamily="34" charset="0"/>
                <a:ea typeface="Verdana" panose="020B0604030504040204" pitchFamily="34" charset="0"/>
              </a:rPr>
              <a:t> Dit document bevat een gestructureerde aanpak om tot een volledige </a:t>
            </a:r>
            <a:r>
              <a:rPr lang="nl-NL" b="0" dirty="0" err="1">
                <a:latin typeface="Verdana" panose="020B0604030504040204" pitchFamily="34" charset="0"/>
                <a:ea typeface="Verdana" panose="020B0604030504040204" pitchFamily="34" charset="0"/>
              </a:rPr>
              <a:t>meerjaren</a:t>
            </a:r>
            <a:r>
              <a:rPr lang="nl-NL" b="0" dirty="0">
                <a:latin typeface="Verdana" panose="020B0604030504040204" pitchFamily="34" charset="0"/>
                <a:ea typeface="Verdana" panose="020B0604030504040204" pitchFamily="34" charset="0"/>
              </a:rPr>
              <a:t> strategie voor Security Operations te komen. Als onderdeel van de aanpak hebben we verschillende tools en technieken (SWAT, OGSM, etc.) gebruikt om het proces te ondersteunen. Kijk wat u denkt nodig te hebben en houd in het achterhoofd dat het doel niet is om alles te gebruiken: Gebruik wat voor u werkt (maar houd de rode stippen in het oog). Is dit deck te uitgebreid voor een eerste strategieformulering, gebruik dan het “</a:t>
            </a:r>
            <a:r>
              <a:rPr lang="nl-NL" b="0" i="1" dirty="0">
                <a:latin typeface="Verdana" panose="020B0604030504040204" pitchFamily="34" charset="0"/>
                <a:ea typeface="Verdana" panose="020B0604030504040204" pitchFamily="34" charset="0"/>
                <a:hlinkClick r:id="rId4"/>
              </a:rPr>
              <a:t>SOC Mini-strategie Template</a:t>
            </a:r>
            <a:r>
              <a:rPr lang="nl-NL" b="0" i="1" dirty="0">
                <a:latin typeface="Verdana" panose="020B0604030504040204" pitchFamily="34" charset="0"/>
                <a:ea typeface="Verdana" panose="020B0604030504040204" pitchFamily="34" charset="0"/>
              </a:rPr>
              <a:t>”</a:t>
            </a:r>
            <a:r>
              <a:rPr lang="nl-NL" b="0" dirty="0">
                <a:latin typeface="Verdana" panose="020B0604030504040204" pitchFamily="34" charset="0"/>
                <a:ea typeface="Verdana" panose="020B0604030504040204" pitchFamily="34" charset="0"/>
              </a:rPr>
              <a:t> voor een compactere versie. Deze vindt u op het VSSR-portaal.</a:t>
            </a:r>
          </a:p>
          <a:p>
            <a:endParaRPr lang="nl-NL" b="0" dirty="0">
              <a:latin typeface="Verdana" panose="020B0604030504040204" pitchFamily="34" charset="0"/>
              <a:ea typeface="Verdana" panose="020B0604030504040204" pitchFamily="34" charset="0"/>
            </a:endParaRPr>
          </a:p>
          <a:p>
            <a:r>
              <a:rPr lang="nl-NL" dirty="0">
                <a:latin typeface="Verdana" panose="020B0604030504040204" pitchFamily="34" charset="0"/>
                <a:ea typeface="Verdana" panose="020B0604030504040204" pitchFamily="34" charset="0"/>
              </a:rPr>
              <a:t>Wat is dit document niet:</a:t>
            </a:r>
            <a:r>
              <a:rPr lang="nl-NL" b="0" dirty="0">
                <a:latin typeface="Verdana" panose="020B0604030504040204" pitchFamily="34" charset="0"/>
                <a:ea typeface="Verdana" panose="020B0604030504040204" pitchFamily="34" charset="0"/>
              </a:rPr>
              <a:t> Dit document probeert niet een allesomvattende handleiding te zijn en poogt ook niet om bij alle gebruikte tools en management technieken een diepgaande uitleg te geven. Heeft u hier behoefte aan, ga dan opzoek naar additionele lectuur of een management training.</a:t>
            </a:r>
          </a:p>
          <a:p>
            <a:endParaRPr lang="nl-NL" b="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344752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el 5">
            <a:extLst>
              <a:ext uri="{FF2B5EF4-FFF2-40B4-BE49-F238E27FC236}">
                <a16:creationId xmlns:a16="http://schemas.microsoft.com/office/drawing/2014/main" id="{51CC1E80-F88C-6214-6742-E6E189D4D4B0}"/>
              </a:ext>
            </a:extLst>
          </p:cNvPr>
          <p:cNvSpPr>
            <a:spLocks noGrp="1"/>
          </p:cNvSpPr>
          <p:nvPr>
            <p:ph type="title"/>
          </p:nvPr>
        </p:nvSpPr>
        <p:spPr>
          <a:xfrm>
            <a:off x="486000" y="609005"/>
            <a:ext cx="8172000" cy="936000"/>
          </a:xfrm>
        </p:spPr>
        <p:txBody>
          <a:bodyPr/>
          <a:lstStyle/>
          <a:p>
            <a:pPr algn="ctr"/>
            <a:r>
              <a:rPr lang="nl-NL" sz="2400" i="0" dirty="0">
                <a:latin typeface="Verdana" panose="020B0604030504040204" pitchFamily="34" charset="0"/>
                <a:ea typeface="Verdana" panose="020B0604030504040204" pitchFamily="34" charset="0"/>
              </a:rPr>
              <a:t>Strategie decompositie</a:t>
            </a:r>
          </a:p>
        </p:txBody>
      </p:sp>
      <p:pic>
        <p:nvPicPr>
          <p:cNvPr id="7" name="Afbeelding 6">
            <a:extLst>
              <a:ext uri="{FF2B5EF4-FFF2-40B4-BE49-F238E27FC236}">
                <a16:creationId xmlns:a16="http://schemas.microsoft.com/office/drawing/2014/main" id="{FF45FC8A-E1AE-C30F-A380-8406EDA86737}"/>
              </a:ext>
            </a:extLst>
          </p:cNvPr>
          <p:cNvPicPr>
            <a:picLocks noChangeAspect="1"/>
          </p:cNvPicPr>
          <p:nvPr/>
        </p:nvPicPr>
        <p:blipFill>
          <a:blip r:embed="rId2"/>
          <a:stretch>
            <a:fillRect/>
          </a:stretch>
        </p:blipFill>
        <p:spPr>
          <a:xfrm>
            <a:off x="-2" y="4937966"/>
            <a:ext cx="9144000" cy="205534"/>
          </a:xfrm>
          <a:prstGeom prst="rect">
            <a:avLst/>
          </a:prstGeom>
        </p:spPr>
      </p:pic>
      <p:sp>
        <p:nvSpPr>
          <p:cNvPr id="8" name="Ondertitel 2">
            <a:extLst>
              <a:ext uri="{FF2B5EF4-FFF2-40B4-BE49-F238E27FC236}">
                <a16:creationId xmlns:a16="http://schemas.microsoft.com/office/drawing/2014/main" id="{5EA4E14A-9769-FC8F-E378-A0ABA2A2E63C}"/>
              </a:ext>
            </a:extLst>
          </p:cNvPr>
          <p:cNvSpPr txBox="1">
            <a:spLocks/>
          </p:cNvSpPr>
          <p:nvPr/>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dirty="0">
                <a:solidFill>
                  <a:schemeClr val="bg1"/>
                </a:solidFill>
                <a:latin typeface="Verdana" panose="020B0604030504040204" pitchFamily="34" charset="0"/>
                <a:ea typeface="Verdana" panose="020B0604030504040204" pitchFamily="34" charset="0"/>
              </a:rPr>
              <a:t>VSSR</a:t>
            </a:r>
          </a:p>
        </p:txBody>
      </p:sp>
      <p:sp>
        <p:nvSpPr>
          <p:cNvPr id="2" name="Ondertitel 2">
            <a:extLst>
              <a:ext uri="{FF2B5EF4-FFF2-40B4-BE49-F238E27FC236}">
                <a16:creationId xmlns:a16="http://schemas.microsoft.com/office/drawing/2014/main" id="{6AF69298-BC36-8669-7475-448C6806BF46}"/>
              </a:ext>
            </a:extLst>
          </p:cNvPr>
          <p:cNvSpPr txBox="1">
            <a:spLocks/>
          </p:cNvSpPr>
          <p:nvPr/>
        </p:nvSpPr>
        <p:spPr>
          <a:xfrm>
            <a:off x="-2" y="4920774"/>
            <a:ext cx="3886202"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l" defTabSz="685800" hangingPunct="1">
              <a:spcBef>
                <a:spcPts val="900"/>
              </a:spcBef>
              <a:buClr>
                <a:srgbClr val="A90061"/>
              </a:buClr>
            </a:pPr>
            <a:r>
              <a:rPr lang="nl-NL" sz="1200" i="0" dirty="0">
                <a:solidFill>
                  <a:schemeClr val="bg1"/>
                </a:solidFill>
                <a:latin typeface="Verdana" panose="020B0604030504040204" pitchFamily="34" charset="0"/>
                <a:ea typeface="Verdana" panose="020B0604030504040204" pitchFamily="34" charset="0"/>
              </a:rPr>
              <a:t>SOC Strategie Template</a:t>
            </a:r>
          </a:p>
        </p:txBody>
      </p:sp>
      <p:sp>
        <p:nvSpPr>
          <p:cNvPr id="27" name="Tekstvak 26">
            <a:extLst>
              <a:ext uri="{FF2B5EF4-FFF2-40B4-BE49-F238E27FC236}">
                <a16:creationId xmlns:a16="http://schemas.microsoft.com/office/drawing/2014/main" id="{97266713-E87B-9125-0DF0-1907D83CDF44}"/>
              </a:ext>
            </a:extLst>
          </p:cNvPr>
          <p:cNvSpPr txBox="1"/>
          <p:nvPr/>
        </p:nvSpPr>
        <p:spPr>
          <a:xfrm>
            <a:off x="486000" y="1627568"/>
            <a:ext cx="8172000" cy="369332"/>
          </a:xfrm>
          <a:prstGeom prst="rect">
            <a:avLst/>
          </a:prstGeom>
          <a:noFill/>
        </p:spPr>
        <p:txBody>
          <a:bodyPr wrap="square" rtlCol="0">
            <a:spAutoFit/>
          </a:bodyPr>
          <a:lstStyle/>
          <a:p>
            <a:pPr algn="l"/>
            <a:r>
              <a:rPr lang="nl-NL" sz="900" dirty="0">
                <a:solidFill>
                  <a:schemeClr val="tx1"/>
                </a:solidFill>
                <a:latin typeface="Verdana" panose="020B0604030504040204" pitchFamily="34" charset="0"/>
                <a:ea typeface="Verdana" panose="020B0604030504040204" pitchFamily="34" charset="0"/>
              </a:rPr>
              <a:t>De opbouw van dit document volgt onderstaande structuur. Op verschillende momenten wordt meer informatie aangereikt of een additionele tool gebruikt. Concentreer op de rode draad zoals hieronder weergegeven en gebruik de verschillende handvatten waar nodig.</a:t>
            </a:r>
          </a:p>
        </p:txBody>
      </p:sp>
      <p:grpSp>
        <p:nvGrpSpPr>
          <p:cNvPr id="3" name="Groep 2">
            <a:extLst>
              <a:ext uri="{FF2B5EF4-FFF2-40B4-BE49-F238E27FC236}">
                <a16:creationId xmlns:a16="http://schemas.microsoft.com/office/drawing/2014/main" id="{7DBF787E-96B9-A0BC-10F3-8876BE28DACD}"/>
              </a:ext>
            </a:extLst>
          </p:cNvPr>
          <p:cNvGrpSpPr/>
          <p:nvPr/>
        </p:nvGrpSpPr>
        <p:grpSpPr>
          <a:xfrm>
            <a:off x="580677" y="2132964"/>
            <a:ext cx="7911316" cy="2368267"/>
            <a:chOff x="463877" y="1545005"/>
            <a:chExt cx="7693168" cy="2603722"/>
          </a:xfrm>
        </p:grpSpPr>
        <p:sp>
          <p:nvSpPr>
            <p:cNvPr id="4" name="Rechthoek: afgeronde hoeken 3">
              <a:extLst>
                <a:ext uri="{FF2B5EF4-FFF2-40B4-BE49-F238E27FC236}">
                  <a16:creationId xmlns:a16="http://schemas.microsoft.com/office/drawing/2014/main" id="{FE59BAE7-36B6-3FE9-260A-4E0537246AF7}"/>
                </a:ext>
              </a:extLst>
            </p:cNvPr>
            <p:cNvSpPr/>
            <p:nvPr/>
          </p:nvSpPr>
          <p:spPr>
            <a:xfrm>
              <a:off x="463877" y="1545005"/>
              <a:ext cx="870615" cy="37371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900" dirty="0">
                  <a:latin typeface="Verdana" panose="020B0604030504040204" pitchFamily="34" charset="0"/>
                  <a:ea typeface="Verdana" panose="020B0604030504040204" pitchFamily="34" charset="0"/>
                </a:rPr>
                <a:t>Visie</a:t>
              </a:r>
            </a:p>
          </p:txBody>
        </p:sp>
        <p:sp>
          <p:nvSpPr>
            <p:cNvPr id="9" name="Pijl: gebogen omhoog 8">
              <a:extLst>
                <a:ext uri="{FF2B5EF4-FFF2-40B4-BE49-F238E27FC236}">
                  <a16:creationId xmlns:a16="http://schemas.microsoft.com/office/drawing/2014/main" id="{9E74BC80-1C83-0E62-735B-8F6C7979EDF9}"/>
                </a:ext>
              </a:extLst>
            </p:cNvPr>
            <p:cNvSpPr/>
            <p:nvPr/>
          </p:nvSpPr>
          <p:spPr>
            <a:xfrm rot="5400000">
              <a:off x="620114" y="1891293"/>
              <a:ext cx="327788" cy="406660"/>
            </a:xfrm>
            <a:prstGeom prst="bentUpArrow">
              <a:avLst/>
            </a:prstGeom>
            <a:solidFill>
              <a:schemeClr val="accent1">
                <a:lumMod val="40000"/>
                <a:lumOff val="60000"/>
              </a:schemeClr>
            </a:solidFill>
            <a:ln>
              <a:solidFill>
                <a:schemeClr val="accent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sz="900" dirty="0">
                <a:latin typeface="Verdana" panose="020B0604030504040204" pitchFamily="34" charset="0"/>
                <a:ea typeface="Verdana" panose="020B0604030504040204" pitchFamily="34" charset="0"/>
              </a:endParaRPr>
            </a:p>
          </p:txBody>
        </p:sp>
        <p:sp>
          <p:nvSpPr>
            <p:cNvPr id="28" name="Rechthoek: afgeronde hoeken 27">
              <a:extLst>
                <a:ext uri="{FF2B5EF4-FFF2-40B4-BE49-F238E27FC236}">
                  <a16:creationId xmlns:a16="http://schemas.microsoft.com/office/drawing/2014/main" id="{80A227ED-CBE7-46EB-C48A-C7DA677921FE}"/>
                </a:ext>
              </a:extLst>
            </p:cNvPr>
            <p:cNvSpPr/>
            <p:nvPr/>
          </p:nvSpPr>
          <p:spPr>
            <a:xfrm>
              <a:off x="987338" y="1991007"/>
              <a:ext cx="870615" cy="37371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900" dirty="0">
                  <a:latin typeface="Verdana" panose="020B0604030504040204" pitchFamily="34" charset="0"/>
                  <a:ea typeface="Verdana" panose="020B0604030504040204" pitchFamily="34" charset="0"/>
                </a:rPr>
                <a:t>Missie</a:t>
              </a:r>
            </a:p>
          </p:txBody>
        </p:sp>
        <p:sp>
          <p:nvSpPr>
            <p:cNvPr id="29" name="Pijl: gebogen omhoog 28">
              <a:extLst>
                <a:ext uri="{FF2B5EF4-FFF2-40B4-BE49-F238E27FC236}">
                  <a16:creationId xmlns:a16="http://schemas.microsoft.com/office/drawing/2014/main" id="{1840B819-A0EF-F7D5-348B-CF9F0049C118}"/>
                </a:ext>
              </a:extLst>
            </p:cNvPr>
            <p:cNvSpPr/>
            <p:nvPr/>
          </p:nvSpPr>
          <p:spPr>
            <a:xfrm rot="5400000">
              <a:off x="1143575" y="2337295"/>
              <a:ext cx="327788" cy="406660"/>
            </a:xfrm>
            <a:prstGeom prst="bentUpArrow">
              <a:avLst/>
            </a:prstGeom>
            <a:solidFill>
              <a:schemeClr val="accent1">
                <a:lumMod val="40000"/>
                <a:lumOff val="60000"/>
              </a:schemeClr>
            </a:solidFill>
            <a:ln>
              <a:solidFill>
                <a:schemeClr val="accent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sz="900" dirty="0">
                <a:latin typeface="Verdana" panose="020B0604030504040204" pitchFamily="34" charset="0"/>
                <a:ea typeface="Verdana" panose="020B0604030504040204" pitchFamily="34" charset="0"/>
              </a:endParaRPr>
            </a:p>
          </p:txBody>
        </p:sp>
        <p:sp>
          <p:nvSpPr>
            <p:cNvPr id="30" name="Rechthoek: afgeronde hoeken 29">
              <a:extLst>
                <a:ext uri="{FF2B5EF4-FFF2-40B4-BE49-F238E27FC236}">
                  <a16:creationId xmlns:a16="http://schemas.microsoft.com/office/drawing/2014/main" id="{31C10781-019B-7E50-6A98-E37653E20AFB}"/>
                </a:ext>
              </a:extLst>
            </p:cNvPr>
            <p:cNvSpPr/>
            <p:nvPr/>
          </p:nvSpPr>
          <p:spPr>
            <a:xfrm>
              <a:off x="1510799" y="2437009"/>
              <a:ext cx="870615" cy="37371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900" dirty="0">
                  <a:latin typeface="Verdana" panose="020B0604030504040204" pitchFamily="34" charset="0"/>
                  <a:ea typeface="Verdana" panose="020B0604030504040204" pitchFamily="34" charset="0"/>
                </a:rPr>
                <a:t>Strategie</a:t>
              </a:r>
            </a:p>
          </p:txBody>
        </p:sp>
        <p:sp>
          <p:nvSpPr>
            <p:cNvPr id="31" name="Pijl: gebogen omhoog 30">
              <a:extLst>
                <a:ext uri="{FF2B5EF4-FFF2-40B4-BE49-F238E27FC236}">
                  <a16:creationId xmlns:a16="http://schemas.microsoft.com/office/drawing/2014/main" id="{67ED4994-7F23-D96A-2916-3508684965C4}"/>
                </a:ext>
              </a:extLst>
            </p:cNvPr>
            <p:cNvSpPr/>
            <p:nvPr/>
          </p:nvSpPr>
          <p:spPr>
            <a:xfrm rot="5400000">
              <a:off x="1667036" y="2783297"/>
              <a:ext cx="327788" cy="406660"/>
            </a:xfrm>
            <a:prstGeom prst="bentUpArrow">
              <a:avLst/>
            </a:prstGeom>
            <a:solidFill>
              <a:schemeClr val="accent1">
                <a:lumMod val="40000"/>
                <a:lumOff val="60000"/>
              </a:schemeClr>
            </a:solidFill>
            <a:ln>
              <a:solidFill>
                <a:schemeClr val="accent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sz="900" dirty="0">
                <a:latin typeface="Verdana" panose="020B0604030504040204" pitchFamily="34" charset="0"/>
                <a:ea typeface="Verdana" panose="020B0604030504040204" pitchFamily="34" charset="0"/>
              </a:endParaRPr>
            </a:p>
          </p:txBody>
        </p:sp>
        <p:sp>
          <p:nvSpPr>
            <p:cNvPr id="32" name="Rechthoek: afgeronde hoeken 31">
              <a:extLst>
                <a:ext uri="{FF2B5EF4-FFF2-40B4-BE49-F238E27FC236}">
                  <a16:creationId xmlns:a16="http://schemas.microsoft.com/office/drawing/2014/main" id="{16233200-05A9-B964-F249-6A477A872E42}"/>
                </a:ext>
              </a:extLst>
            </p:cNvPr>
            <p:cNvSpPr/>
            <p:nvPr/>
          </p:nvSpPr>
          <p:spPr>
            <a:xfrm>
              <a:off x="2034260" y="2883011"/>
              <a:ext cx="870615" cy="37371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900" dirty="0">
                  <a:latin typeface="Verdana" panose="020B0604030504040204" pitchFamily="34" charset="0"/>
                  <a:ea typeface="Verdana" panose="020B0604030504040204" pitchFamily="34" charset="0"/>
                </a:rPr>
                <a:t>Doel</a:t>
              </a:r>
            </a:p>
          </p:txBody>
        </p:sp>
        <p:sp>
          <p:nvSpPr>
            <p:cNvPr id="33" name="Pijl: gebogen omhoog 32">
              <a:extLst>
                <a:ext uri="{FF2B5EF4-FFF2-40B4-BE49-F238E27FC236}">
                  <a16:creationId xmlns:a16="http://schemas.microsoft.com/office/drawing/2014/main" id="{B11DB682-2EAD-4306-04FB-289D346B4EF3}"/>
                </a:ext>
              </a:extLst>
            </p:cNvPr>
            <p:cNvSpPr/>
            <p:nvPr/>
          </p:nvSpPr>
          <p:spPr>
            <a:xfrm rot="5400000">
              <a:off x="2190497" y="3229299"/>
              <a:ext cx="327788" cy="406660"/>
            </a:xfrm>
            <a:prstGeom prst="bentUpArrow">
              <a:avLst/>
            </a:prstGeom>
            <a:solidFill>
              <a:schemeClr val="accent1">
                <a:lumMod val="40000"/>
                <a:lumOff val="60000"/>
              </a:schemeClr>
            </a:solidFill>
            <a:ln>
              <a:solidFill>
                <a:schemeClr val="accent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sz="900" dirty="0">
                <a:latin typeface="Verdana" panose="020B0604030504040204" pitchFamily="34" charset="0"/>
                <a:ea typeface="Verdana" panose="020B0604030504040204" pitchFamily="34" charset="0"/>
              </a:endParaRPr>
            </a:p>
          </p:txBody>
        </p:sp>
        <p:sp>
          <p:nvSpPr>
            <p:cNvPr id="34" name="Rechthoek: afgeronde hoeken 33">
              <a:extLst>
                <a:ext uri="{FF2B5EF4-FFF2-40B4-BE49-F238E27FC236}">
                  <a16:creationId xmlns:a16="http://schemas.microsoft.com/office/drawing/2014/main" id="{E619173F-094A-68C3-AF6C-FFBD1110A908}"/>
                </a:ext>
              </a:extLst>
            </p:cNvPr>
            <p:cNvSpPr/>
            <p:nvPr/>
          </p:nvSpPr>
          <p:spPr>
            <a:xfrm>
              <a:off x="2557721" y="3329013"/>
              <a:ext cx="870615" cy="37371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900" dirty="0">
                  <a:latin typeface="Verdana" panose="020B0604030504040204" pitchFamily="34" charset="0"/>
                  <a:ea typeface="Verdana" panose="020B0604030504040204" pitchFamily="34" charset="0"/>
                </a:rPr>
                <a:t>Doelstelling</a:t>
              </a:r>
            </a:p>
          </p:txBody>
        </p:sp>
        <p:sp>
          <p:nvSpPr>
            <p:cNvPr id="35" name="Pijl: gebogen omhoog 34">
              <a:extLst>
                <a:ext uri="{FF2B5EF4-FFF2-40B4-BE49-F238E27FC236}">
                  <a16:creationId xmlns:a16="http://schemas.microsoft.com/office/drawing/2014/main" id="{950BB0BC-4284-A686-48F8-B2511EDE849C}"/>
                </a:ext>
              </a:extLst>
            </p:cNvPr>
            <p:cNvSpPr/>
            <p:nvPr/>
          </p:nvSpPr>
          <p:spPr>
            <a:xfrm rot="5400000">
              <a:off x="2713958" y="3675301"/>
              <a:ext cx="327788" cy="406660"/>
            </a:xfrm>
            <a:prstGeom prst="bentUpArrow">
              <a:avLst/>
            </a:prstGeom>
            <a:solidFill>
              <a:schemeClr val="accent1">
                <a:lumMod val="40000"/>
                <a:lumOff val="60000"/>
              </a:schemeClr>
            </a:solidFill>
            <a:ln>
              <a:solidFill>
                <a:schemeClr val="accent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sz="900" dirty="0">
                <a:latin typeface="Verdana" panose="020B0604030504040204" pitchFamily="34" charset="0"/>
                <a:ea typeface="Verdana" panose="020B0604030504040204" pitchFamily="34" charset="0"/>
              </a:endParaRPr>
            </a:p>
          </p:txBody>
        </p:sp>
        <p:sp>
          <p:nvSpPr>
            <p:cNvPr id="36" name="Rechthoek: afgeronde hoeken 35">
              <a:extLst>
                <a:ext uri="{FF2B5EF4-FFF2-40B4-BE49-F238E27FC236}">
                  <a16:creationId xmlns:a16="http://schemas.microsoft.com/office/drawing/2014/main" id="{352C71DE-CC7E-ACA7-19F8-BABD2C004A16}"/>
                </a:ext>
              </a:extLst>
            </p:cNvPr>
            <p:cNvSpPr/>
            <p:nvPr/>
          </p:nvSpPr>
          <p:spPr>
            <a:xfrm>
              <a:off x="3081182" y="3775015"/>
              <a:ext cx="870615" cy="37371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900" dirty="0">
                  <a:latin typeface="Verdana" panose="020B0604030504040204" pitchFamily="34" charset="0"/>
                  <a:ea typeface="Verdana" panose="020B0604030504040204" pitchFamily="34" charset="0"/>
                </a:rPr>
                <a:t>Initiatieven</a:t>
              </a:r>
            </a:p>
          </p:txBody>
        </p:sp>
        <p:sp>
          <p:nvSpPr>
            <p:cNvPr id="37" name="Rechthoek: afgeronde hoeken 36">
              <a:extLst>
                <a:ext uri="{FF2B5EF4-FFF2-40B4-BE49-F238E27FC236}">
                  <a16:creationId xmlns:a16="http://schemas.microsoft.com/office/drawing/2014/main" id="{88E7893E-D51C-F070-0657-613B387474DD}"/>
                </a:ext>
              </a:extLst>
            </p:cNvPr>
            <p:cNvSpPr/>
            <p:nvPr/>
          </p:nvSpPr>
          <p:spPr>
            <a:xfrm>
              <a:off x="1554437" y="1545005"/>
              <a:ext cx="4010110" cy="37371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nl-NL" sz="900" dirty="0">
                  <a:latin typeface="Verdana" panose="020B0604030504040204" pitchFamily="34" charset="0"/>
                  <a:ea typeface="Verdana" panose="020B0604030504040204" pitchFamily="34" charset="0"/>
                </a:rPr>
                <a:t>Wat wil je in de toekomst bereiken?</a:t>
              </a:r>
            </a:p>
          </p:txBody>
        </p:sp>
        <p:sp>
          <p:nvSpPr>
            <p:cNvPr id="38" name="Rechthoek: afgeronde hoeken 37">
              <a:extLst>
                <a:ext uri="{FF2B5EF4-FFF2-40B4-BE49-F238E27FC236}">
                  <a16:creationId xmlns:a16="http://schemas.microsoft.com/office/drawing/2014/main" id="{1FCD6FF3-C9B9-FA75-AC21-7261461E3205}"/>
                </a:ext>
              </a:extLst>
            </p:cNvPr>
            <p:cNvSpPr/>
            <p:nvPr/>
          </p:nvSpPr>
          <p:spPr>
            <a:xfrm>
              <a:off x="2077898" y="1991007"/>
              <a:ext cx="4010110" cy="37371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nl-NL" sz="900" dirty="0">
                  <a:latin typeface="Verdana" panose="020B0604030504040204" pitchFamily="34" charset="0"/>
                  <a:ea typeface="Verdana" panose="020B0604030504040204" pitchFamily="34" charset="0"/>
                </a:rPr>
                <a:t>Hoe ga je dit bereiken?</a:t>
              </a:r>
            </a:p>
          </p:txBody>
        </p:sp>
        <p:sp>
          <p:nvSpPr>
            <p:cNvPr id="39" name="Rechthoek: afgeronde hoeken 38">
              <a:extLst>
                <a:ext uri="{FF2B5EF4-FFF2-40B4-BE49-F238E27FC236}">
                  <a16:creationId xmlns:a16="http://schemas.microsoft.com/office/drawing/2014/main" id="{B0E7947F-48A3-E9DA-D8ED-2646981839F7}"/>
                </a:ext>
              </a:extLst>
            </p:cNvPr>
            <p:cNvSpPr/>
            <p:nvPr/>
          </p:nvSpPr>
          <p:spPr>
            <a:xfrm>
              <a:off x="2593035" y="2437009"/>
              <a:ext cx="4010110" cy="37371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nl-NL" sz="900" dirty="0">
                  <a:latin typeface="Verdana" panose="020B0604030504040204" pitchFamily="34" charset="0"/>
                  <a:ea typeface="Verdana" panose="020B0604030504040204" pitchFamily="34" charset="0"/>
                </a:rPr>
                <a:t>Op welke manier ga je dit bereiken?</a:t>
              </a:r>
            </a:p>
          </p:txBody>
        </p:sp>
        <p:sp>
          <p:nvSpPr>
            <p:cNvPr id="40" name="Rechthoek: afgeronde hoeken 39">
              <a:extLst>
                <a:ext uri="{FF2B5EF4-FFF2-40B4-BE49-F238E27FC236}">
                  <a16:creationId xmlns:a16="http://schemas.microsoft.com/office/drawing/2014/main" id="{88E743EB-7E8B-4731-5111-C1C6008A6F73}"/>
                </a:ext>
              </a:extLst>
            </p:cNvPr>
            <p:cNvSpPr/>
            <p:nvPr/>
          </p:nvSpPr>
          <p:spPr>
            <a:xfrm>
              <a:off x="3097001" y="2884187"/>
              <a:ext cx="4010110" cy="37371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nl-NL" sz="900" dirty="0">
                  <a:latin typeface="Verdana" panose="020B0604030504040204" pitchFamily="34" charset="0"/>
                  <a:ea typeface="Verdana" panose="020B0604030504040204" pitchFamily="34" charset="0"/>
                </a:rPr>
                <a:t>Wat ga je doen?</a:t>
              </a:r>
            </a:p>
          </p:txBody>
        </p:sp>
        <p:sp>
          <p:nvSpPr>
            <p:cNvPr id="41" name="Rechthoek: afgeronde hoeken 40">
              <a:extLst>
                <a:ext uri="{FF2B5EF4-FFF2-40B4-BE49-F238E27FC236}">
                  <a16:creationId xmlns:a16="http://schemas.microsoft.com/office/drawing/2014/main" id="{BD207F5E-CDC0-FAB4-E0DA-FFA3A3D4FEC3}"/>
                </a:ext>
              </a:extLst>
            </p:cNvPr>
            <p:cNvSpPr/>
            <p:nvPr/>
          </p:nvSpPr>
          <p:spPr>
            <a:xfrm>
              <a:off x="3600967" y="3331365"/>
              <a:ext cx="4010110" cy="37371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457200" rtl="0" eaLnBrk="1" fontAlgn="auto" latinLnBrk="0" hangingPunct="0">
                <a:lnSpc>
                  <a:spcPct val="100000"/>
                </a:lnSpc>
                <a:spcBef>
                  <a:spcPts val="2000"/>
                </a:spcBef>
                <a:spcAft>
                  <a:spcPts val="0"/>
                </a:spcAft>
                <a:buClrTx/>
                <a:buSzTx/>
                <a:buFontTx/>
                <a:buNone/>
                <a:tabLst/>
                <a:defRPr/>
              </a:pPr>
              <a:r>
                <a:rPr kumimoji="0" lang="nl-NL" sz="900" b="0" i="1" u="none" strike="noStrike" kern="0" cap="none" spc="0" normalizeH="0" baseline="0" noProof="0" dirty="0">
                  <a:ln>
                    <a:noFill/>
                  </a:ln>
                  <a:solidFill>
                    <a:srgbClr val="000000"/>
                  </a:solidFill>
                  <a:effectLst/>
                  <a:uLnTx/>
                  <a:uFillTx/>
                  <a:latin typeface="Verdana" panose="020B0604030504040204" pitchFamily="34" charset="0"/>
                  <a:ea typeface="Verdana" panose="020B0604030504040204" pitchFamily="34" charset="0"/>
                  <a:sym typeface="RijksoverheidSansText"/>
                </a:rPr>
                <a:t>Wat zijn de beoogde resultaten?</a:t>
              </a:r>
            </a:p>
          </p:txBody>
        </p:sp>
        <p:sp>
          <p:nvSpPr>
            <p:cNvPr id="42" name="Rechthoek: afgeronde hoeken 41">
              <a:extLst>
                <a:ext uri="{FF2B5EF4-FFF2-40B4-BE49-F238E27FC236}">
                  <a16:creationId xmlns:a16="http://schemas.microsoft.com/office/drawing/2014/main" id="{4DFD7FC0-DA5F-9ECF-843C-E5B3F94A1F92}"/>
                </a:ext>
              </a:extLst>
            </p:cNvPr>
            <p:cNvSpPr/>
            <p:nvPr/>
          </p:nvSpPr>
          <p:spPr>
            <a:xfrm>
              <a:off x="4146935" y="3775015"/>
              <a:ext cx="4010110" cy="37371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marL="0" marR="0" lvl="0" indent="0" algn="l" defTabSz="457200" rtl="0" eaLnBrk="1" fontAlgn="auto" latinLnBrk="0" hangingPunct="0">
                <a:lnSpc>
                  <a:spcPct val="100000"/>
                </a:lnSpc>
                <a:spcBef>
                  <a:spcPts val="0"/>
                </a:spcBef>
                <a:spcAft>
                  <a:spcPts val="0"/>
                </a:spcAft>
                <a:buClrTx/>
                <a:buSzTx/>
                <a:buFontTx/>
                <a:buNone/>
                <a:tabLst/>
                <a:defRPr/>
              </a:pPr>
              <a:r>
                <a:rPr kumimoji="0" lang="nl-NL" sz="900" b="0" i="1" u="none" strike="noStrike" kern="0" cap="none" spc="0" normalizeH="0" baseline="0" noProof="0" dirty="0">
                  <a:ln>
                    <a:noFill/>
                  </a:ln>
                  <a:solidFill>
                    <a:srgbClr val="000000"/>
                  </a:solidFill>
                  <a:effectLst/>
                  <a:uLnTx/>
                  <a:uFillTx/>
                  <a:latin typeface="Verdana" panose="020B0604030504040204" pitchFamily="34" charset="0"/>
                  <a:ea typeface="Verdana" panose="020B0604030504040204" pitchFamily="34" charset="0"/>
                  <a:sym typeface="RijksoverheidSansText"/>
                </a:rPr>
                <a:t>Welke initiatieven ga je ontplooien om de resultaten te bereiken?</a:t>
              </a:r>
            </a:p>
          </p:txBody>
        </p:sp>
      </p:grpSp>
    </p:spTree>
    <p:extLst>
      <p:ext uri="{BB962C8B-B14F-4D97-AF65-F5344CB8AC3E}">
        <p14:creationId xmlns:p14="http://schemas.microsoft.com/office/powerpoint/2010/main" val="3619933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el 5">
            <a:extLst>
              <a:ext uri="{FF2B5EF4-FFF2-40B4-BE49-F238E27FC236}">
                <a16:creationId xmlns:a16="http://schemas.microsoft.com/office/drawing/2014/main" id="{51CC1E80-F88C-6214-6742-E6E189D4D4B0}"/>
              </a:ext>
            </a:extLst>
          </p:cNvPr>
          <p:cNvSpPr>
            <a:spLocks noGrp="1"/>
          </p:cNvSpPr>
          <p:nvPr>
            <p:ph type="title"/>
          </p:nvPr>
        </p:nvSpPr>
        <p:spPr>
          <a:xfrm>
            <a:off x="486000" y="609005"/>
            <a:ext cx="8172000" cy="936000"/>
          </a:xfrm>
        </p:spPr>
        <p:txBody>
          <a:bodyPr/>
          <a:lstStyle/>
          <a:p>
            <a:pPr algn="ctr"/>
            <a:r>
              <a:rPr lang="nl-NL" sz="2400" i="0" dirty="0">
                <a:latin typeface="Verdana" panose="020B0604030504040204" pitchFamily="34" charset="0"/>
                <a:ea typeface="Verdana" panose="020B0604030504040204" pitchFamily="34" charset="0"/>
              </a:rPr>
              <a:t>Organisatie</a:t>
            </a:r>
          </a:p>
        </p:txBody>
      </p:sp>
      <p:pic>
        <p:nvPicPr>
          <p:cNvPr id="7" name="Afbeelding 6">
            <a:extLst>
              <a:ext uri="{FF2B5EF4-FFF2-40B4-BE49-F238E27FC236}">
                <a16:creationId xmlns:a16="http://schemas.microsoft.com/office/drawing/2014/main" id="{FF45FC8A-E1AE-C30F-A380-8406EDA86737}"/>
              </a:ext>
            </a:extLst>
          </p:cNvPr>
          <p:cNvPicPr>
            <a:picLocks noChangeAspect="1"/>
          </p:cNvPicPr>
          <p:nvPr/>
        </p:nvPicPr>
        <p:blipFill>
          <a:blip r:embed="rId2"/>
          <a:stretch>
            <a:fillRect/>
          </a:stretch>
        </p:blipFill>
        <p:spPr>
          <a:xfrm>
            <a:off x="-2" y="4937966"/>
            <a:ext cx="9144000" cy="205534"/>
          </a:xfrm>
          <a:prstGeom prst="rect">
            <a:avLst/>
          </a:prstGeom>
        </p:spPr>
      </p:pic>
      <p:sp>
        <p:nvSpPr>
          <p:cNvPr id="8" name="Ondertitel 2">
            <a:extLst>
              <a:ext uri="{FF2B5EF4-FFF2-40B4-BE49-F238E27FC236}">
                <a16:creationId xmlns:a16="http://schemas.microsoft.com/office/drawing/2014/main" id="{5EA4E14A-9769-FC8F-E378-A0ABA2A2E63C}"/>
              </a:ext>
            </a:extLst>
          </p:cNvPr>
          <p:cNvSpPr txBox="1">
            <a:spLocks/>
          </p:cNvSpPr>
          <p:nvPr/>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dirty="0">
                <a:solidFill>
                  <a:schemeClr val="bg1"/>
                </a:solidFill>
                <a:latin typeface="Verdana" panose="020B0604030504040204" pitchFamily="34" charset="0"/>
                <a:ea typeface="Verdana" panose="020B0604030504040204" pitchFamily="34" charset="0"/>
              </a:rPr>
              <a:t>VSSR</a:t>
            </a:r>
          </a:p>
        </p:txBody>
      </p:sp>
      <p:sp>
        <p:nvSpPr>
          <p:cNvPr id="2" name="Ondertitel 2">
            <a:extLst>
              <a:ext uri="{FF2B5EF4-FFF2-40B4-BE49-F238E27FC236}">
                <a16:creationId xmlns:a16="http://schemas.microsoft.com/office/drawing/2014/main" id="{6AF69298-BC36-8669-7475-448C6806BF46}"/>
              </a:ext>
            </a:extLst>
          </p:cNvPr>
          <p:cNvSpPr txBox="1">
            <a:spLocks/>
          </p:cNvSpPr>
          <p:nvPr/>
        </p:nvSpPr>
        <p:spPr>
          <a:xfrm>
            <a:off x="-2" y="4920774"/>
            <a:ext cx="3886202"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l" defTabSz="685800" hangingPunct="1">
              <a:spcBef>
                <a:spcPts val="900"/>
              </a:spcBef>
              <a:buClr>
                <a:srgbClr val="A90061"/>
              </a:buClr>
            </a:pPr>
            <a:r>
              <a:rPr lang="nl-NL" sz="1200" i="0" dirty="0">
                <a:solidFill>
                  <a:schemeClr val="bg1"/>
                </a:solidFill>
                <a:latin typeface="Verdana" panose="020B0604030504040204" pitchFamily="34" charset="0"/>
                <a:ea typeface="Verdana" panose="020B0604030504040204" pitchFamily="34" charset="0"/>
              </a:rPr>
              <a:t>SOC Strategie Template</a:t>
            </a:r>
          </a:p>
        </p:txBody>
      </p:sp>
      <p:sp>
        <p:nvSpPr>
          <p:cNvPr id="5" name="Tijdelijke aanduiding voor tekst 7">
            <a:extLst>
              <a:ext uri="{FF2B5EF4-FFF2-40B4-BE49-F238E27FC236}">
                <a16:creationId xmlns:a16="http://schemas.microsoft.com/office/drawing/2014/main" id="{94DF5A35-A97A-68EB-74EA-58FCE3ABB45B}"/>
              </a:ext>
            </a:extLst>
          </p:cNvPr>
          <p:cNvSpPr txBox="1">
            <a:spLocks/>
          </p:cNvSpPr>
          <p:nvPr/>
        </p:nvSpPr>
        <p:spPr>
          <a:xfrm>
            <a:off x="4690522" y="1818312"/>
            <a:ext cx="3967478" cy="2716181"/>
          </a:xfrm>
          <a:prstGeom prst="rect">
            <a:avLst/>
          </a:prstGeom>
          <a:ln>
            <a:solidFill>
              <a:schemeClr val="accent1"/>
            </a:solidFill>
          </a:ln>
        </p:spPr>
        <p:txBody>
          <a:bodyPr vert="horz" lIns="91440" tIns="45720" rIns="91440" bIns="45720" rtlCol="0">
            <a:normAutofit/>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900" b="0" dirty="0">
                <a:latin typeface="Verdana" panose="020B0604030504040204" pitchFamily="34" charset="0"/>
                <a:ea typeface="Verdana" panose="020B0604030504040204" pitchFamily="34" charset="0"/>
              </a:rPr>
              <a:t>Bepaal op basis van een aantal bronnen wat vanuit de organisatie de eisen en wensen voor een SOC zijn.</a:t>
            </a:r>
          </a:p>
          <a:p>
            <a:endParaRPr lang="nl-NL" sz="900" b="0" dirty="0">
              <a:latin typeface="Verdana" panose="020B0604030504040204" pitchFamily="34" charset="0"/>
              <a:ea typeface="Verdana" panose="020B0604030504040204" pitchFamily="34" charset="0"/>
            </a:endParaRPr>
          </a:p>
          <a:p>
            <a:r>
              <a:rPr lang="nl-NL" sz="900" b="0" dirty="0">
                <a:latin typeface="Verdana" panose="020B0604030504040204" pitchFamily="34" charset="0"/>
                <a:ea typeface="Verdana" panose="020B0604030504040204" pitchFamily="34" charset="0"/>
              </a:rPr>
              <a:t>Denk hierbij onder andere aan:</a:t>
            </a:r>
          </a:p>
          <a:p>
            <a:pPr marL="514350" indent="-514350">
              <a:buFont typeface="Arial" panose="020B0604020202020204" pitchFamily="34" charset="0"/>
              <a:buChar char="•"/>
            </a:pPr>
            <a:r>
              <a:rPr lang="nl-NL" sz="900" b="0" dirty="0">
                <a:latin typeface="Verdana" panose="020B0604030504040204" pitchFamily="34" charset="0"/>
                <a:ea typeface="Verdana" panose="020B0604030504040204" pitchFamily="34" charset="0"/>
              </a:rPr>
              <a:t>Hogere doelstellingen vanuit de organisatiestrategie.</a:t>
            </a:r>
          </a:p>
          <a:p>
            <a:pPr marL="514350" indent="-514350">
              <a:buFont typeface="Arial" panose="020B0604020202020204" pitchFamily="34" charset="0"/>
              <a:buChar char="•"/>
            </a:pPr>
            <a:r>
              <a:rPr lang="nl-NL" sz="900" b="0" dirty="0">
                <a:latin typeface="Verdana" panose="020B0604030504040204" pitchFamily="34" charset="0"/>
                <a:ea typeface="Verdana" panose="020B0604030504040204" pitchFamily="34" charset="0"/>
              </a:rPr>
              <a:t>Belangrijke risico’s voor de organisatie.</a:t>
            </a:r>
          </a:p>
          <a:p>
            <a:pPr marL="514350" indent="-514350">
              <a:buFont typeface="Arial" panose="020B0604020202020204" pitchFamily="34" charset="0"/>
              <a:buChar char="•"/>
            </a:pPr>
            <a:r>
              <a:rPr lang="nl-NL" sz="900" b="0" dirty="0">
                <a:latin typeface="Verdana" panose="020B0604030504040204" pitchFamily="34" charset="0"/>
                <a:ea typeface="Verdana" panose="020B0604030504040204" pitchFamily="34" charset="0"/>
              </a:rPr>
              <a:t>Wet- en regelgeving.</a:t>
            </a:r>
          </a:p>
          <a:p>
            <a:pPr marL="514350" indent="-514350">
              <a:buFont typeface="Arial" panose="020B0604020202020204" pitchFamily="34" charset="0"/>
              <a:buChar char="•"/>
            </a:pPr>
            <a:r>
              <a:rPr lang="nl-NL" sz="900" b="0" dirty="0">
                <a:latin typeface="Verdana" panose="020B0604030504040204" pitchFamily="34" charset="0"/>
                <a:ea typeface="Verdana" panose="020B0604030504040204" pitchFamily="34" charset="0"/>
              </a:rPr>
              <a:t>Opdracht vanuit de CIO/CISO voor het SOC.</a:t>
            </a:r>
          </a:p>
          <a:p>
            <a:pPr marL="514350" indent="-514350">
              <a:buFont typeface="Arial" panose="020B0604020202020204" pitchFamily="34" charset="0"/>
              <a:buChar char="•"/>
            </a:pPr>
            <a:r>
              <a:rPr lang="nl-NL" sz="900" b="0" dirty="0">
                <a:latin typeface="Verdana" panose="020B0604030504040204" pitchFamily="34" charset="0"/>
                <a:ea typeface="Verdana" panose="020B0604030504040204" pitchFamily="34" charset="0"/>
              </a:rPr>
              <a:t>Openingstijden SOC 9x5 / 24x7.</a:t>
            </a:r>
          </a:p>
          <a:p>
            <a:endParaRPr lang="nl-NL" sz="900" b="0" i="0" dirty="0">
              <a:solidFill>
                <a:srgbClr val="2D2D2D"/>
              </a:solidFill>
              <a:latin typeface="Verdana" panose="020B0604030504040204" pitchFamily="34" charset="0"/>
              <a:ea typeface="Verdana" panose="020B0604030504040204" pitchFamily="34" charset="0"/>
            </a:endParaRPr>
          </a:p>
        </p:txBody>
      </p:sp>
      <p:sp>
        <p:nvSpPr>
          <p:cNvPr id="6" name="Tijdelijke aanduiding voor tekst 7">
            <a:extLst>
              <a:ext uri="{FF2B5EF4-FFF2-40B4-BE49-F238E27FC236}">
                <a16:creationId xmlns:a16="http://schemas.microsoft.com/office/drawing/2014/main" id="{DC9727A9-968C-A806-25CA-211ECBE560BB}"/>
              </a:ext>
            </a:extLst>
          </p:cNvPr>
          <p:cNvSpPr txBox="1">
            <a:spLocks/>
          </p:cNvSpPr>
          <p:nvPr/>
        </p:nvSpPr>
        <p:spPr>
          <a:xfrm>
            <a:off x="486000" y="1818313"/>
            <a:ext cx="3967479" cy="2716181"/>
          </a:xfrm>
          <a:prstGeom prst="rect">
            <a:avLst/>
          </a:prstGeom>
          <a:ln>
            <a:solidFill>
              <a:schemeClr val="accent1"/>
            </a:solidFill>
          </a:ln>
        </p:spPr>
        <p:txBody>
          <a:bodyPr vert="horz" lIns="91440" tIns="45720" rIns="91440" bIns="45720" rtlCol="0">
            <a:noAutofit/>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900" b="0" dirty="0">
                <a:latin typeface="Verdana" panose="020B0604030504040204" pitchFamily="34" charset="0"/>
                <a:ea typeface="Verdana" panose="020B0604030504040204" pitchFamily="34" charset="0"/>
              </a:rPr>
              <a:t>Bepaal voor uw organisatie wat de belangrijkste drijfveren zijn om een Security Operations Center in te richten (of kopen). Houd hierbij rekening met de </a:t>
            </a:r>
            <a:r>
              <a:rPr lang="nl-NL" sz="900" b="0" dirty="0" err="1">
                <a:latin typeface="Verdana" panose="020B0604030504040204" pitchFamily="34" charset="0"/>
                <a:ea typeface="Verdana" panose="020B0604030504040204" pitchFamily="34" charset="0"/>
              </a:rPr>
              <a:t>organisatiebrede</a:t>
            </a:r>
            <a:r>
              <a:rPr lang="nl-NL" sz="900" b="0" dirty="0">
                <a:latin typeface="Verdana" panose="020B0604030504040204" pitchFamily="34" charset="0"/>
                <a:ea typeface="Verdana" panose="020B0604030504040204" pitchFamily="34" charset="0"/>
              </a:rPr>
              <a:t> visie en doelstellingen.</a:t>
            </a:r>
          </a:p>
          <a:p>
            <a:endParaRPr lang="nl-NL" sz="900" b="0" dirty="0">
              <a:latin typeface="Verdana" panose="020B0604030504040204" pitchFamily="34" charset="0"/>
              <a:ea typeface="Verdana" panose="020B0604030504040204" pitchFamily="34" charset="0"/>
            </a:endParaRPr>
          </a:p>
          <a:p>
            <a:r>
              <a:rPr lang="nl-NL" sz="900" b="0" dirty="0">
                <a:latin typeface="Verdana" panose="020B0604030504040204" pitchFamily="34" charset="0"/>
                <a:ea typeface="Verdana" panose="020B0604030504040204" pitchFamily="34" charset="0"/>
              </a:rPr>
              <a:t>Een aantal mogelijke informatiebeveiliging specifieke drijfveren zijn hieronder opgenomen als inspiratie.</a:t>
            </a:r>
          </a:p>
          <a:p>
            <a:pPr marL="514350" indent="-514350">
              <a:buFont typeface="Arial" panose="020B0604020202020204" pitchFamily="34" charset="0"/>
              <a:buChar char="•"/>
            </a:pPr>
            <a:r>
              <a:rPr lang="nl-NL" sz="900" b="0" dirty="0">
                <a:latin typeface="Verdana" panose="020B0604030504040204" pitchFamily="34" charset="0"/>
                <a:ea typeface="Verdana" panose="020B0604030504040204" pitchFamily="34" charset="0"/>
              </a:rPr>
              <a:t>Compliant zijn (wet- en regelgeving, BIO).</a:t>
            </a:r>
          </a:p>
          <a:p>
            <a:pPr marL="514350" indent="-514350">
              <a:buFont typeface="Arial" panose="020B0604020202020204" pitchFamily="34" charset="0"/>
              <a:buChar char="•"/>
            </a:pPr>
            <a:r>
              <a:rPr lang="nl-NL" sz="900" b="0" dirty="0">
                <a:latin typeface="Verdana" panose="020B0604030504040204" pitchFamily="34" charset="0"/>
                <a:ea typeface="Verdana" panose="020B0604030504040204" pitchFamily="34" charset="0"/>
              </a:rPr>
              <a:t>Proactieve risicobeheersing.</a:t>
            </a:r>
          </a:p>
          <a:p>
            <a:pPr marL="514350" indent="-514350">
              <a:buFont typeface="Arial" panose="020B0604020202020204" pitchFamily="34" charset="0"/>
              <a:buChar char="•"/>
            </a:pPr>
            <a:r>
              <a:rPr lang="nl-NL" sz="900" b="0" dirty="0">
                <a:latin typeface="Verdana" panose="020B0604030504040204" pitchFamily="34" charset="0"/>
                <a:ea typeface="Verdana" panose="020B0604030504040204" pitchFamily="34" charset="0"/>
              </a:rPr>
              <a:t>Beschermen van medewerkers.</a:t>
            </a:r>
          </a:p>
          <a:p>
            <a:pPr marL="514350" indent="-514350">
              <a:buFont typeface="Arial" panose="020B0604020202020204" pitchFamily="34" charset="0"/>
              <a:buChar char="•"/>
            </a:pPr>
            <a:r>
              <a:rPr lang="nl-NL" sz="900" b="0" dirty="0">
                <a:latin typeface="Verdana" panose="020B0604030504040204" pitchFamily="34" charset="0"/>
                <a:ea typeface="Verdana" panose="020B0604030504040204" pitchFamily="34" charset="0"/>
              </a:rPr>
              <a:t>Voorkom en/of detecteer onrechtmatige openbaring van informatie.</a:t>
            </a:r>
          </a:p>
          <a:p>
            <a:pPr marL="514350" indent="-514350">
              <a:buFont typeface="Arial" panose="020B0604020202020204" pitchFamily="34" charset="0"/>
              <a:buChar char="•"/>
            </a:pPr>
            <a:r>
              <a:rPr lang="nl-NL" sz="900" b="0" dirty="0">
                <a:latin typeface="Verdana" panose="020B0604030504040204" pitchFamily="34" charset="0"/>
                <a:ea typeface="Verdana" panose="020B0604030504040204" pitchFamily="34" charset="0"/>
              </a:rPr>
              <a:t>Bescherm data tegen vernietiging.</a:t>
            </a:r>
          </a:p>
          <a:p>
            <a:pPr marL="514350" indent="-514350">
              <a:buFont typeface="Arial" panose="020B0604020202020204" pitchFamily="34" charset="0"/>
              <a:buChar char="•"/>
            </a:pPr>
            <a:r>
              <a:rPr lang="nl-NL" sz="900" b="0" dirty="0">
                <a:latin typeface="Verdana" panose="020B0604030504040204" pitchFamily="34" charset="0"/>
                <a:ea typeface="Verdana" panose="020B0604030504040204" pitchFamily="34" charset="0"/>
              </a:rPr>
              <a:t>Bescherm de reputatie van de organisatie.</a:t>
            </a:r>
          </a:p>
          <a:p>
            <a:pPr marL="514350" indent="-514350">
              <a:buFont typeface="Arial" panose="020B0604020202020204" pitchFamily="34" charset="0"/>
              <a:buChar char="•"/>
            </a:pPr>
            <a:r>
              <a:rPr lang="nl-NL" sz="900" b="0" dirty="0">
                <a:latin typeface="Verdana" panose="020B0604030504040204" pitchFamily="34" charset="0"/>
                <a:ea typeface="Verdana" panose="020B0604030504040204" pitchFamily="34" charset="0"/>
              </a:rPr>
              <a:t>Tijdig detecteren van informatiebeveiligingsincidenten.</a:t>
            </a:r>
          </a:p>
        </p:txBody>
      </p:sp>
      <p:sp>
        <p:nvSpPr>
          <p:cNvPr id="10" name="Tijdelijke aanduiding voor tekst 7">
            <a:extLst>
              <a:ext uri="{FF2B5EF4-FFF2-40B4-BE49-F238E27FC236}">
                <a16:creationId xmlns:a16="http://schemas.microsoft.com/office/drawing/2014/main" id="{0A20127B-0CD3-6B1D-3700-0395B4DB5D22}"/>
              </a:ext>
            </a:extLst>
          </p:cNvPr>
          <p:cNvSpPr txBox="1">
            <a:spLocks/>
          </p:cNvSpPr>
          <p:nvPr/>
        </p:nvSpPr>
        <p:spPr>
          <a:xfrm>
            <a:off x="4690522" y="1534517"/>
            <a:ext cx="3967478" cy="283795"/>
          </a:xfrm>
          <a:prstGeom prst="rect">
            <a:avLst/>
          </a:prstGeom>
          <a:solidFill>
            <a:schemeClr val="accent1"/>
          </a:solidFill>
        </p:spPr>
        <p:txBody>
          <a:bodyPr vert="horz" lIns="91440" tIns="45720" rIns="91440" bIns="45720" rtlCol="0">
            <a:normAutofit/>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1000" i="0" dirty="0">
                <a:solidFill>
                  <a:schemeClr val="bg1"/>
                </a:solidFill>
                <a:latin typeface="Verdana" panose="020B0604030504040204" pitchFamily="34" charset="0"/>
                <a:ea typeface="Verdana" panose="020B0604030504040204" pitchFamily="34" charset="0"/>
              </a:rPr>
              <a:t>Eisen &amp; Wensen</a:t>
            </a:r>
          </a:p>
        </p:txBody>
      </p:sp>
      <p:sp>
        <p:nvSpPr>
          <p:cNvPr id="11" name="Tijdelijke aanduiding voor tekst 7">
            <a:extLst>
              <a:ext uri="{FF2B5EF4-FFF2-40B4-BE49-F238E27FC236}">
                <a16:creationId xmlns:a16="http://schemas.microsoft.com/office/drawing/2014/main" id="{26BFC671-4031-300C-0888-EB5600832302}"/>
              </a:ext>
            </a:extLst>
          </p:cNvPr>
          <p:cNvSpPr txBox="1">
            <a:spLocks/>
          </p:cNvSpPr>
          <p:nvPr/>
        </p:nvSpPr>
        <p:spPr>
          <a:xfrm>
            <a:off x="486000" y="1534517"/>
            <a:ext cx="3967479" cy="283795"/>
          </a:xfrm>
          <a:prstGeom prst="rect">
            <a:avLst/>
          </a:prstGeom>
          <a:solidFill>
            <a:schemeClr val="accent1"/>
          </a:solidFill>
        </p:spPr>
        <p:txBody>
          <a:bodyPr vert="horz" lIns="91440" tIns="45720" rIns="91440" bIns="45720" rtlCol="0">
            <a:normAutofit/>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1000" i="0" dirty="0">
                <a:solidFill>
                  <a:schemeClr val="bg1"/>
                </a:solidFill>
                <a:latin typeface="Verdana" panose="020B0604030504040204" pitchFamily="34" charset="0"/>
                <a:ea typeface="Verdana" panose="020B0604030504040204" pitchFamily="34" charset="0"/>
              </a:rPr>
              <a:t>Drijfveren</a:t>
            </a:r>
          </a:p>
        </p:txBody>
      </p:sp>
      <p:sp>
        <p:nvSpPr>
          <p:cNvPr id="3" name="Ovaal 2">
            <a:extLst>
              <a:ext uri="{FF2B5EF4-FFF2-40B4-BE49-F238E27FC236}">
                <a16:creationId xmlns:a16="http://schemas.microsoft.com/office/drawing/2014/main" id="{57314E1D-6598-8727-5AAF-155CD875E602}"/>
              </a:ext>
            </a:extLst>
          </p:cNvPr>
          <p:cNvSpPr/>
          <p:nvPr/>
        </p:nvSpPr>
        <p:spPr>
          <a:xfrm>
            <a:off x="8825592" y="0"/>
            <a:ext cx="318408" cy="283795"/>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nl-NL" dirty="0">
              <a:latin typeface="Verdana" panose="020B0604030504040204" pitchFamily="34" charset="0"/>
            </a:endParaRPr>
          </a:p>
        </p:txBody>
      </p:sp>
    </p:spTree>
    <p:extLst>
      <p:ext uri="{BB962C8B-B14F-4D97-AF65-F5344CB8AC3E}">
        <p14:creationId xmlns:p14="http://schemas.microsoft.com/office/powerpoint/2010/main" val="3902682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el 5">
            <a:extLst>
              <a:ext uri="{FF2B5EF4-FFF2-40B4-BE49-F238E27FC236}">
                <a16:creationId xmlns:a16="http://schemas.microsoft.com/office/drawing/2014/main" id="{51CC1E80-F88C-6214-6742-E6E189D4D4B0}"/>
              </a:ext>
            </a:extLst>
          </p:cNvPr>
          <p:cNvSpPr>
            <a:spLocks noGrp="1"/>
          </p:cNvSpPr>
          <p:nvPr>
            <p:ph type="title"/>
          </p:nvPr>
        </p:nvSpPr>
        <p:spPr>
          <a:xfrm>
            <a:off x="486000" y="609005"/>
            <a:ext cx="8172000" cy="936000"/>
          </a:xfrm>
        </p:spPr>
        <p:txBody>
          <a:bodyPr/>
          <a:lstStyle/>
          <a:p>
            <a:pPr algn="ctr"/>
            <a:r>
              <a:rPr lang="nl-NL" sz="2400" i="0" dirty="0">
                <a:latin typeface="Verdana" panose="020B0604030504040204" pitchFamily="34" charset="0"/>
                <a:ea typeface="Verdana" panose="020B0604030504040204" pitchFamily="34" charset="0"/>
              </a:rPr>
              <a:t>Visie, Missie &amp; Ambitie</a:t>
            </a:r>
          </a:p>
        </p:txBody>
      </p:sp>
      <p:pic>
        <p:nvPicPr>
          <p:cNvPr id="7" name="Afbeelding 6">
            <a:extLst>
              <a:ext uri="{FF2B5EF4-FFF2-40B4-BE49-F238E27FC236}">
                <a16:creationId xmlns:a16="http://schemas.microsoft.com/office/drawing/2014/main" id="{FF45FC8A-E1AE-C30F-A380-8406EDA86737}"/>
              </a:ext>
            </a:extLst>
          </p:cNvPr>
          <p:cNvPicPr>
            <a:picLocks noChangeAspect="1"/>
          </p:cNvPicPr>
          <p:nvPr/>
        </p:nvPicPr>
        <p:blipFill>
          <a:blip r:embed="rId2"/>
          <a:stretch>
            <a:fillRect/>
          </a:stretch>
        </p:blipFill>
        <p:spPr>
          <a:xfrm>
            <a:off x="-2" y="4937966"/>
            <a:ext cx="9144000" cy="205534"/>
          </a:xfrm>
          <a:prstGeom prst="rect">
            <a:avLst/>
          </a:prstGeom>
        </p:spPr>
      </p:pic>
      <p:sp>
        <p:nvSpPr>
          <p:cNvPr id="8" name="Ondertitel 2">
            <a:extLst>
              <a:ext uri="{FF2B5EF4-FFF2-40B4-BE49-F238E27FC236}">
                <a16:creationId xmlns:a16="http://schemas.microsoft.com/office/drawing/2014/main" id="{5EA4E14A-9769-FC8F-E378-A0ABA2A2E63C}"/>
              </a:ext>
            </a:extLst>
          </p:cNvPr>
          <p:cNvSpPr txBox="1">
            <a:spLocks/>
          </p:cNvSpPr>
          <p:nvPr/>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dirty="0">
                <a:solidFill>
                  <a:schemeClr val="bg1"/>
                </a:solidFill>
                <a:latin typeface="Verdana" panose="020B0604030504040204" pitchFamily="34" charset="0"/>
                <a:ea typeface="Verdana" panose="020B0604030504040204" pitchFamily="34" charset="0"/>
              </a:rPr>
              <a:t>VSSR</a:t>
            </a:r>
          </a:p>
        </p:txBody>
      </p:sp>
      <p:sp>
        <p:nvSpPr>
          <p:cNvPr id="2" name="Ondertitel 2">
            <a:extLst>
              <a:ext uri="{FF2B5EF4-FFF2-40B4-BE49-F238E27FC236}">
                <a16:creationId xmlns:a16="http://schemas.microsoft.com/office/drawing/2014/main" id="{6AF69298-BC36-8669-7475-448C6806BF46}"/>
              </a:ext>
            </a:extLst>
          </p:cNvPr>
          <p:cNvSpPr txBox="1">
            <a:spLocks/>
          </p:cNvSpPr>
          <p:nvPr/>
        </p:nvSpPr>
        <p:spPr>
          <a:xfrm>
            <a:off x="-2" y="4920774"/>
            <a:ext cx="3886202"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l" defTabSz="685800" hangingPunct="1">
              <a:spcBef>
                <a:spcPts val="900"/>
              </a:spcBef>
              <a:buClr>
                <a:srgbClr val="A90061"/>
              </a:buClr>
            </a:pPr>
            <a:r>
              <a:rPr lang="nl-NL" sz="1200" i="0" dirty="0">
                <a:solidFill>
                  <a:schemeClr val="bg1"/>
                </a:solidFill>
                <a:latin typeface="Verdana" panose="020B0604030504040204" pitchFamily="34" charset="0"/>
                <a:ea typeface="Verdana" panose="020B0604030504040204" pitchFamily="34" charset="0"/>
              </a:rPr>
              <a:t>SOC Strategie Template</a:t>
            </a:r>
          </a:p>
        </p:txBody>
      </p:sp>
      <p:sp>
        <p:nvSpPr>
          <p:cNvPr id="3" name="Ovaal 2">
            <a:extLst>
              <a:ext uri="{FF2B5EF4-FFF2-40B4-BE49-F238E27FC236}">
                <a16:creationId xmlns:a16="http://schemas.microsoft.com/office/drawing/2014/main" id="{57314E1D-6598-8727-5AAF-155CD875E602}"/>
              </a:ext>
            </a:extLst>
          </p:cNvPr>
          <p:cNvSpPr/>
          <p:nvPr/>
        </p:nvSpPr>
        <p:spPr>
          <a:xfrm>
            <a:off x="8825592" y="0"/>
            <a:ext cx="318408" cy="283795"/>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nl-NL" dirty="0">
              <a:latin typeface="Verdana" panose="020B0604030504040204" pitchFamily="34" charset="0"/>
            </a:endParaRPr>
          </a:p>
        </p:txBody>
      </p:sp>
      <p:sp>
        <p:nvSpPr>
          <p:cNvPr id="4" name="Tijdelijke aanduiding voor tekst 7">
            <a:extLst>
              <a:ext uri="{FF2B5EF4-FFF2-40B4-BE49-F238E27FC236}">
                <a16:creationId xmlns:a16="http://schemas.microsoft.com/office/drawing/2014/main" id="{9388FC8E-CDC4-6D47-5FC0-583AF848D2DD}"/>
              </a:ext>
            </a:extLst>
          </p:cNvPr>
          <p:cNvSpPr>
            <a:spLocks noGrp="1"/>
          </p:cNvSpPr>
          <p:nvPr>
            <p:ph type="body" sz="quarter" idx="10"/>
          </p:nvPr>
        </p:nvSpPr>
        <p:spPr>
          <a:xfrm>
            <a:off x="4690522" y="1818313"/>
            <a:ext cx="3967480" cy="1998474"/>
          </a:xfrm>
          <a:ln>
            <a:solidFill>
              <a:schemeClr val="accent1"/>
            </a:solidFill>
          </a:ln>
        </p:spPr>
        <p:txBody>
          <a:bodyPr>
            <a:normAutofit/>
          </a:bodyPr>
          <a:lstStyle/>
          <a:p>
            <a:pPr marL="0" indent="0" algn="l">
              <a:buNone/>
            </a:pPr>
            <a:r>
              <a:rPr lang="nl-NL" sz="800" b="0" dirty="0">
                <a:latin typeface="Verdana" panose="020B0604030504040204" pitchFamily="34" charset="0"/>
                <a:ea typeface="Verdana" panose="020B0604030504040204" pitchFamily="34" charset="0"/>
              </a:rPr>
              <a:t>De missie geeft de identiteit van het SOC weer. Je legt hierin vast wie je bent, wat je doet en wat je wilt bereiken.</a:t>
            </a:r>
          </a:p>
          <a:p>
            <a:pPr marL="171450" indent="-171450">
              <a:buFont typeface="Arial" panose="020B0604020202020204" pitchFamily="34" charset="0"/>
              <a:buChar char="•"/>
            </a:pPr>
            <a:r>
              <a:rPr lang="nl-NL" sz="800" b="0" i="0" dirty="0">
                <a:solidFill>
                  <a:srgbClr val="2D2D2D"/>
                </a:solidFill>
                <a:effectLst/>
                <a:latin typeface="Verdana" panose="020B0604030504040204" pitchFamily="34" charset="0"/>
                <a:ea typeface="Verdana" panose="020B0604030504040204" pitchFamily="34" charset="0"/>
              </a:rPr>
              <a:t>Wat is de droom voor het SOC?</a:t>
            </a:r>
          </a:p>
          <a:p>
            <a:pPr marL="171450" indent="-171450">
              <a:buFont typeface="Arial" panose="020B0604020202020204" pitchFamily="34" charset="0"/>
              <a:buChar char="•"/>
            </a:pPr>
            <a:r>
              <a:rPr lang="nl-NL" sz="800" b="0" i="0" dirty="0">
                <a:solidFill>
                  <a:srgbClr val="2D2D2D"/>
                </a:solidFill>
                <a:effectLst/>
                <a:latin typeface="Verdana" panose="020B0604030504040204" pitchFamily="34" charset="0"/>
                <a:ea typeface="Verdana" panose="020B0604030504040204" pitchFamily="34" charset="0"/>
              </a:rPr>
              <a:t>Wat maakt het SOC specifiek?</a:t>
            </a:r>
          </a:p>
          <a:p>
            <a:pPr marL="171450" indent="-171450">
              <a:buFont typeface="Arial" panose="020B0604020202020204" pitchFamily="34" charset="0"/>
              <a:buChar char="•"/>
            </a:pPr>
            <a:r>
              <a:rPr lang="nl-NL" sz="800" b="0" i="0" dirty="0">
                <a:solidFill>
                  <a:srgbClr val="2D2D2D"/>
                </a:solidFill>
                <a:effectLst/>
                <a:latin typeface="Verdana" panose="020B0604030504040204" pitchFamily="34" charset="0"/>
                <a:ea typeface="Verdana" panose="020B0604030504040204" pitchFamily="34" charset="0"/>
              </a:rPr>
              <a:t>Wat wordt het </a:t>
            </a:r>
            <a:r>
              <a:rPr lang="nl-NL" sz="800" b="0" dirty="0">
                <a:solidFill>
                  <a:srgbClr val="2D2D2D"/>
                </a:solidFill>
                <a:latin typeface="Verdana" panose="020B0604030504040204" pitchFamily="34" charset="0"/>
                <a:ea typeface="Verdana" panose="020B0604030504040204" pitchFamily="34" charset="0"/>
              </a:rPr>
              <a:t>visitekaartje</a:t>
            </a:r>
            <a:r>
              <a:rPr lang="nl-NL" sz="800" b="0" i="0" dirty="0">
                <a:solidFill>
                  <a:srgbClr val="2D2D2D"/>
                </a:solidFill>
                <a:effectLst/>
                <a:latin typeface="Verdana" panose="020B0604030504040204" pitchFamily="34" charset="0"/>
                <a:ea typeface="Verdana" panose="020B0604030504040204" pitchFamily="34" charset="0"/>
              </a:rPr>
              <a:t> voor het SOC?</a:t>
            </a:r>
            <a:endParaRPr lang="nl-NL" sz="800" b="0" dirty="0">
              <a:latin typeface="Verdana" panose="020B0604030504040204" pitchFamily="34" charset="0"/>
              <a:ea typeface="Verdana" panose="020B0604030504040204" pitchFamily="34" charset="0"/>
            </a:endParaRPr>
          </a:p>
          <a:p>
            <a:endParaRPr lang="nl-NL" sz="800" b="0" dirty="0">
              <a:latin typeface="Verdana" panose="020B0604030504040204" pitchFamily="34" charset="0"/>
              <a:ea typeface="Verdana" panose="020B0604030504040204" pitchFamily="34" charset="0"/>
            </a:endParaRPr>
          </a:p>
          <a:p>
            <a:r>
              <a:rPr lang="nl-NL" sz="800" b="0" dirty="0">
                <a:latin typeface="Verdana" panose="020B0604030504040204" pitchFamily="34" charset="0"/>
                <a:ea typeface="Verdana" panose="020B0604030504040204" pitchFamily="34" charset="0"/>
              </a:rPr>
              <a:t>Denk aan:</a:t>
            </a:r>
          </a:p>
          <a:p>
            <a:pPr marL="171450" indent="-171450" algn="l">
              <a:buFont typeface="Arial" panose="020B0604020202020204" pitchFamily="34" charset="0"/>
              <a:buChar char="•"/>
            </a:pPr>
            <a:r>
              <a:rPr lang="nl-NL" sz="800" b="0" dirty="0">
                <a:solidFill>
                  <a:srgbClr val="2D2D2D"/>
                </a:solidFill>
                <a:latin typeface="Verdana" panose="020B0604030504040204" pitchFamily="34" charset="0"/>
                <a:ea typeface="Verdana" panose="020B0604030504040204" pitchFamily="34" charset="0"/>
              </a:rPr>
              <a:t>Wie zijn we en wat doen we?</a:t>
            </a:r>
          </a:p>
          <a:p>
            <a:pPr marL="171450" indent="-171450" algn="l">
              <a:buFont typeface="Arial" panose="020B0604020202020204" pitchFamily="34" charset="0"/>
              <a:buChar char="•"/>
            </a:pPr>
            <a:r>
              <a:rPr lang="nl-NL" sz="800" b="0" dirty="0">
                <a:solidFill>
                  <a:srgbClr val="2D2D2D"/>
                </a:solidFill>
                <a:latin typeface="Verdana" panose="020B0604030504040204" pitchFamily="34" charset="0"/>
                <a:ea typeface="Verdana" panose="020B0604030504040204" pitchFamily="34" charset="0"/>
              </a:rPr>
              <a:t>Welke producten en/of diensten bieden we aan?</a:t>
            </a:r>
          </a:p>
          <a:p>
            <a:pPr marL="171450" indent="-171450" algn="l">
              <a:buFont typeface="Arial" panose="020B0604020202020204" pitchFamily="34" charset="0"/>
              <a:buChar char="•"/>
            </a:pPr>
            <a:r>
              <a:rPr lang="nl-NL" sz="800" b="0" dirty="0">
                <a:solidFill>
                  <a:srgbClr val="2D2D2D"/>
                </a:solidFill>
                <a:latin typeface="Verdana" panose="020B0604030504040204" pitchFamily="34" charset="0"/>
                <a:ea typeface="Verdana" panose="020B0604030504040204" pitchFamily="34" charset="0"/>
              </a:rPr>
              <a:t>Wie zijn onze belangrijkste doelgroepen?</a:t>
            </a:r>
          </a:p>
          <a:p>
            <a:pPr marL="171450" indent="-171450" algn="l">
              <a:buFont typeface="Arial" panose="020B0604020202020204" pitchFamily="34" charset="0"/>
              <a:buChar char="•"/>
            </a:pPr>
            <a:r>
              <a:rPr lang="nl-NL" sz="800" b="0" dirty="0">
                <a:solidFill>
                  <a:srgbClr val="2D2D2D"/>
                </a:solidFill>
                <a:latin typeface="Verdana" panose="020B0604030504040204" pitchFamily="34" charset="0"/>
                <a:ea typeface="Verdana" panose="020B0604030504040204" pitchFamily="34" charset="0"/>
              </a:rPr>
              <a:t>Wat zijn onze normen en waarden?</a:t>
            </a:r>
          </a:p>
          <a:p>
            <a:pPr marL="171450" indent="-171450" algn="l">
              <a:buFont typeface="Arial" panose="020B0604020202020204" pitchFamily="34" charset="0"/>
              <a:buChar char="•"/>
            </a:pPr>
            <a:r>
              <a:rPr lang="nl-NL" sz="800" b="0" dirty="0">
                <a:solidFill>
                  <a:srgbClr val="2D2D2D"/>
                </a:solidFill>
                <a:latin typeface="Verdana" panose="020B0604030504040204" pitchFamily="34" charset="0"/>
                <a:ea typeface="Verdana" panose="020B0604030504040204" pitchFamily="34" charset="0"/>
              </a:rPr>
              <a:t>Hoe onderscheiden we ons?</a:t>
            </a:r>
          </a:p>
          <a:p>
            <a:pPr marL="171450" indent="-171450" algn="l">
              <a:buFont typeface="Arial" panose="020B0604020202020204" pitchFamily="34" charset="0"/>
              <a:buChar char="•"/>
            </a:pPr>
            <a:r>
              <a:rPr lang="nl-NL" sz="800" b="0" dirty="0">
                <a:solidFill>
                  <a:srgbClr val="2D2D2D"/>
                </a:solidFill>
                <a:latin typeface="Verdana" panose="020B0604030504040204" pitchFamily="34" charset="0"/>
                <a:ea typeface="Verdana" panose="020B0604030504040204" pitchFamily="34" charset="0"/>
              </a:rPr>
              <a:t>Hoe willen we dat de buitenwereld ons ziet?</a:t>
            </a:r>
          </a:p>
        </p:txBody>
      </p:sp>
      <p:sp>
        <p:nvSpPr>
          <p:cNvPr id="9" name="Tijdelijke aanduiding voor tekst 7">
            <a:extLst>
              <a:ext uri="{FF2B5EF4-FFF2-40B4-BE49-F238E27FC236}">
                <a16:creationId xmlns:a16="http://schemas.microsoft.com/office/drawing/2014/main" id="{92786ECC-03E7-9B26-DC3E-E9C7F4BD1D42}"/>
              </a:ext>
            </a:extLst>
          </p:cNvPr>
          <p:cNvSpPr txBox="1">
            <a:spLocks/>
          </p:cNvSpPr>
          <p:nvPr/>
        </p:nvSpPr>
        <p:spPr>
          <a:xfrm>
            <a:off x="485998" y="1818314"/>
            <a:ext cx="3967481" cy="1998474"/>
          </a:xfrm>
          <a:prstGeom prst="rect">
            <a:avLst/>
          </a:prstGeom>
          <a:ln>
            <a:solidFill>
              <a:schemeClr val="accent1"/>
            </a:solidFill>
          </a:ln>
        </p:spPr>
        <p:txBody>
          <a:bodyPr vert="horz" lIns="91440" tIns="45720" rIns="91440" bIns="45720" rtlCol="0">
            <a:noAutofit/>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nl-NL" sz="800" b="0" i="0" dirty="0">
                <a:latin typeface="Verdana" panose="020B0604030504040204" pitchFamily="34" charset="0"/>
                <a:ea typeface="Verdana" panose="020B0604030504040204" pitchFamily="34" charset="0"/>
              </a:rPr>
              <a:t>In een visie leg je vast wat je graag wilt bereiken met het SOC, welke klanten je wilt aantrekken en hoe je wilt groeien. Je visie mag ambitieus zijn; het is geen reëel plan, maar eerder een toekomstbeeld of droomscenario.</a:t>
            </a:r>
          </a:p>
          <a:p>
            <a:pPr marL="0" indent="0">
              <a:buNone/>
            </a:pPr>
            <a:endParaRPr lang="nl-NL" sz="800" b="0" i="0" dirty="0">
              <a:latin typeface="Verdana" panose="020B0604030504040204" pitchFamily="34" charset="0"/>
              <a:ea typeface="Verdana" panose="020B0604030504040204" pitchFamily="34" charset="0"/>
            </a:endParaRPr>
          </a:p>
          <a:p>
            <a:pPr marL="0" indent="0">
              <a:buNone/>
            </a:pPr>
            <a:r>
              <a:rPr lang="nl-NL" sz="800" b="0" i="0" dirty="0">
                <a:latin typeface="Verdana" panose="020B0604030504040204" pitchFamily="34" charset="0"/>
                <a:ea typeface="Verdana" panose="020B0604030504040204" pitchFamily="34" charset="0"/>
              </a:rPr>
              <a:t>Denk aan:</a:t>
            </a:r>
          </a:p>
          <a:p>
            <a:pPr marL="171450" indent="-171450" algn="l">
              <a:buFont typeface="Arial" panose="020B0604020202020204" pitchFamily="34" charset="0"/>
              <a:buChar char="•"/>
            </a:pPr>
            <a:r>
              <a:rPr lang="nl-NL" sz="800" b="0" i="0" dirty="0">
                <a:latin typeface="Verdana" panose="020B0604030504040204" pitchFamily="34" charset="0"/>
                <a:ea typeface="Verdana" panose="020B0604030504040204" pitchFamily="34" charset="0"/>
              </a:rPr>
              <a:t>Waar geloven we in?</a:t>
            </a:r>
          </a:p>
          <a:p>
            <a:pPr marL="171450" indent="-171450" algn="l">
              <a:buFont typeface="Arial" panose="020B0604020202020204" pitchFamily="34" charset="0"/>
              <a:buChar char="•"/>
            </a:pPr>
            <a:r>
              <a:rPr lang="nl-NL" sz="800" b="0" i="0" dirty="0">
                <a:latin typeface="Verdana" panose="020B0604030504040204" pitchFamily="34" charset="0"/>
                <a:ea typeface="Verdana" panose="020B0604030504040204" pitchFamily="34" charset="0"/>
              </a:rPr>
              <a:t>Waar willen we over een paar jaar staan?</a:t>
            </a:r>
          </a:p>
          <a:p>
            <a:pPr marL="171450" indent="-171450" algn="l">
              <a:buFont typeface="Arial" panose="020B0604020202020204" pitchFamily="34" charset="0"/>
              <a:buChar char="•"/>
            </a:pPr>
            <a:r>
              <a:rPr lang="nl-NL" sz="800" b="0" i="0" dirty="0">
                <a:latin typeface="Verdana" panose="020B0604030504040204" pitchFamily="34" charset="0"/>
                <a:ea typeface="Verdana" panose="020B0604030504040204" pitchFamily="34" charset="0"/>
              </a:rPr>
              <a:t>Wat zijn onze kernwaarden?</a:t>
            </a:r>
          </a:p>
          <a:p>
            <a:pPr marL="171450" indent="-171450" algn="l">
              <a:buFont typeface="Arial" panose="020B0604020202020204" pitchFamily="34" charset="0"/>
              <a:buChar char="•"/>
            </a:pPr>
            <a:r>
              <a:rPr lang="nl-NL" sz="800" b="0" i="0" dirty="0">
                <a:latin typeface="Verdana" panose="020B0604030504040204" pitchFamily="34" charset="0"/>
                <a:ea typeface="Verdana" panose="020B0604030504040204" pitchFamily="34" charset="0"/>
              </a:rPr>
              <a:t>Wat willen we bereiken?</a:t>
            </a:r>
          </a:p>
          <a:p>
            <a:pPr marL="171450" indent="-171450" algn="l">
              <a:buFont typeface="Arial" panose="020B0604020202020204" pitchFamily="34" charset="0"/>
              <a:buChar char="•"/>
            </a:pPr>
            <a:r>
              <a:rPr lang="nl-NL" sz="800" b="0" i="0" dirty="0">
                <a:latin typeface="Verdana" panose="020B0604030504040204" pitchFamily="34" charset="0"/>
                <a:ea typeface="Verdana" panose="020B0604030504040204" pitchFamily="34" charset="0"/>
              </a:rPr>
              <a:t>Welke ambities hebben we?</a:t>
            </a:r>
          </a:p>
          <a:p>
            <a:pPr marL="171450" indent="-171450" algn="l">
              <a:buFont typeface="Arial" panose="020B0604020202020204" pitchFamily="34" charset="0"/>
              <a:buChar char="•"/>
            </a:pPr>
            <a:r>
              <a:rPr lang="nl-NL" sz="800" b="0" i="0" dirty="0">
                <a:latin typeface="Verdana" panose="020B0604030504040204" pitchFamily="34" charset="0"/>
                <a:ea typeface="Verdana" panose="020B0604030504040204" pitchFamily="34" charset="0"/>
              </a:rPr>
              <a:t>Wat zijn de grootste uitdagingen, kansen en bedreigingen en hoe spelen we daarop in?</a:t>
            </a:r>
          </a:p>
          <a:p>
            <a:pPr marL="0" indent="0">
              <a:buNone/>
            </a:pPr>
            <a:endParaRPr lang="nl-NL" sz="800" b="0" i="0" dirty="0">
              <a:latin typeface="Verdana" panose="020B0604030504040204" pitchFamily="34" charset="0"/>
              <a:ea typeface="Verdana" panose="020B0604030504040204" pitchFamily="34" charset="0"/>
            </a:endParaRPr>
          </a:p>
        </p:txBody>
      </p:sp>
      <p:sp>
        <p:nvSpPr>
          <p:cNvPr id="12" name="Tijdelijke aanduiding voor tekst 7">
            <a:extLst>
              <a:ext uri="{FF2B5EF4-FFF2-40B4-BE49-F238E27FC236}">
                <a16:creationId xmlns:a16="http://schemas.microsoft.com/office/drawing/2014/main" id="{29450806-A9BE-E50E-6DA2-E33255E11EDA}"/>
              </a:ext>
            </a:extLst>
          </p:cNvPr>
          <p:cNvSpPr txBox="1">
            <a:spLocks/>
          </p:cNvSpPr>
          <p:nvPr/>
        </p:nvSpPr>
        <p:spPr>
          <a:xfrm>
            <a:off x="4690522" y="1534517"/>
            <a:ext cx="3967480" cy="283795"/>
          </a:xfrm>
          <a:prstGeom prst="rect">
            <a:avLst/>
          </a:prstGeom>
          <a:solidFill>
            <a:schemeClr val="accent1"/>
          </a:solidFill>
        </p:spPr>
        <p:txBody>
          <a:bodyPr vert="horz" lIns="91440" tIns="45720" rIns="91440" bIns="45720" rtlCol="0" anchor="ctr">
            <a:normAutofit/>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1000" i="0" dirty="0">
                <a:solidFill>
                  <a:schemeClr val="bg1"/>
                </a:solidFill>
                <a:latin typeface="Verdana" panose="020B0604030504040204" pitchFamily="34" charset="0"/>
                <a:ea typeface="Verdana" panose="020B0604030504040204" pitchFamily="34" charset="0"/>
              </a:rPr>
              <a:t>Missie</a:t>
            </a:r>
          </a:p>
        </p:txBody>
      </p:sp>
      <p:sp>
        <p:nvSpPr>
          <p:cNvPr id="13" name="Tijdelijke aanduiding voor tekst 7">
            <a:extLst>
              <a:ext uri="{FF2B5EF4-FFF2-40B4-BE49-F238E27FC236}">
                <a16:creationId xmlns:a16="http://schemas.microsoft.com/office/drawing/2014/main" id="{DAFBF7FA-EA7F-8FD2-8613-938039D135FC}"/>
              </a:ext>
            </a:extLst>
          </p:cNvPr>
          <p:cNvSpPr txBox="1">
            <a:spLocks/>
          </p:cNvSpPr>
          <p:nvPr/>
        </p:nvSpPr>
        <p:spPr>
          <a:xfrm>
            <a:off x="485998" y="1534517"/>
            <a:ext cx="3967481" cy="283795"/>
          </a:xfrm>
          <a:prstGeom prst="rect">
            <a:avLst/>
          </a:prstGeom>
          <a:solidFill>
            <a:schemeClr val="accent1"/>
          </a:solidFill>
        </p:spPr>
        <p:txBody>
          <a:bodyPr vert="horz" lIns="91440" tIns="45720" rIns="91440" bIns="45720" rtlCol="0" anchor="ctr">
            <a:normAutofit/>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1000" i="0" dirty="0">
                <a:solidFill>
                  <a:schemeClr val="bg1"/>
                </a:solidFill>
                <a:latin typeface="Verdana" panose="020B0604030504040204" pitchFamily="34" charset="0"/>
                <a:ea typeface="Verdana" panose="020B0604030504040204" pitchFamily="34" charset="0"/>
              </a:rPr>
              <a:t>Visie</a:t>
            </a:r>
          </a:p>
        </p:txBody>
      </p:sp>
      <p:sp>
        <p:nvSpPr>
          <p:cNvPr id="14" name="Tijdelijke aanduiding voor tekst 7">
            <a:extLst>
              <a:ext uri="{FF2B5EF4-FFF2-40B4-BE49-F238E27FC236}">
                <a16:creationId xmlns:a16="http://schemas.microsoft.com/office/drawing/2014/main" id="{9CB0EF5C-0B16-317A-3303-F7086AACE68B}"/>
              </a:ext>
            </a:extLst>
          </p:cNvPr>
          <p:cNvSpPr txBox="1">
            <a:spLocks/>
          </p:cNvSpPr>
          <p:nvPr/>
        </p:nvSpPr>
        <p:spPr>
          <a:xfrm>
            <a:off x="485998" y="3952793"/>
            <a:ext cx="997360" cy="822960"/>
          </a:xfrm>
          <a:prstGeom prst="rect">
            <a:avLst/>
          </a:prstGeom>
          <a:solidFill>
            <a:schemeClr val="accent1"/>
          </a:solidFill>
        </p:spPr>
        <p:txBody>
          <a:bodyPr vert="horz" lIns="91440" tIns="45720" rIns="91440" bIns="45720" rtlCol="0" anchor="ctr">
            <a:normAutofit/>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1000" i="0" dirty="0">
                <a:solidFill>
                  <a:schemeClr val="bg1"/>
                </a:solidFill>
                <a:latin typeface="Verdana" panose="020B0604030504040204" pitchFamily="34" charset="0"/>
                <a:ea typeface="Verdana" panose="020B0604030504040204" pitchFamily="34" charset="0"/>
              </a:rPr>
              <a:t>Ambitie</a:t>
            </a:r>
          </a:p>
        </p:txBody>
      </p:sp>
      <p:sp>
        <p:nvSpPr>
          <p:cNvPr id="15" name="Tijdelijke aanduiding voor tekst 7">
            <a:extLst>
              <a:ext uri="{FF2B5EF4-FFF2-40B4-BE49-F238E27FC236}">
                <a16:creationId xmlns:a16="http://schemas.microsoft.com/office/drawing/2014/main" id="{A5C31B27-AA97-D448-BCD6-6C3291BD2970}"/>
              </a:ext>
            </a:extLst>
          </p:cNvPr>
          <p:cNvSpPr txBox="1">
            <a:spLocks/>
          </p:cNvSpPr>
          <p:nvPr/>
        </p:nvSpPr>
        <p:spPr>
          <a:xfrm>
            <a:off x="1668780" y="3952792"/>
            <a:ext cx="6989222" cy="822959"/>
          </a:xfrm>
          <a:prstGeom prst="rect">
            <a:avLst/>
          </a:prstGeom>
          <a:ln>
            <a:solidFill>
              <a:schemeClr val="accent1"/>
            </a:solidFill>
          </a:ln>
        </p:spPr>
        <p:txBody>
          <a:bodyPr vert="horz" lIns="91440" tIns="45720" rIns="91440" bIns="45720" rtlCol="0">
            <a:normAutofit/>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fontAlgn="base">
              <a:buFont typeface="Arial" panose="020B0604020202020204" pitchFamily="34" charset="0"/>
              <a:buChar char="•"/>
            </a:pPr>
            <a:endParaRPr lang="nl-NL" sz="1050" b="0" i="0" dirty="0">
              <a:solidFill>
                <a:srgbClr val="464857"/>
              </a:solidFill>
              <a:effectLst/>
              <a:latin typeface="Verdana" panose="020B0604030504040204" pitchFamily="34" charset="0"/>
              <a:ea typeface="Verdana" panose="020B0604030504040204" pitchFamily="34" charset="0"/>
            </a:endParaRPr>
          </a:p>
        </p:txBody>
      </p:sp>
      <p:graphicFrame>
        <p:nvGraphicFramePr>
          <p:cNvPr id="16" name="Tabel 7">
            <a:extLst>
              <a:ext uri="{FF2B5EF4-FFF2-40B4-BE49-F238E27FC236}">
                <a16:creationId xmlns:a16="http://schemas.microsoft.com/office/drawing/2014/main" id="{AD67FF89-36E0-E64D-0BB4-89BCB12B599B}"/>
              </a:ext>
            </a:extLst>
          </p:cNvPr>
          <p:cNvGraphicFramePr>
            <a:graphicFrameLocks noGrp="1"/>
          </p:cNvGraphicFramePr>
          <p:nvPr>
            <p:extLst>
              <p:ext uri="{D42A27DB-BD31-4B8C-83A1-F6EECF244321}">
                <p14:modId xmlns:p14="http://schemas.microsoft.com/office/powerpoint/2010/main" val="3684891009"/>
              </p:ext>
            </p:extLst>
          </p:nvPr>
        </p:nvGraphicFramePr>
        <p:xfrm>
          <a:off x="1723492" y="3961808"/>
          <a:ext cx="6989220" cy="822960"/>
        </p:xfrm>
        <a:graphic>
          <a:graphicData uri="http://schemas.openxmlformats.org/drawingml/2006/table">
            <a:tbl>
              <a:tblPr firstRow="1" bandRow="1">
                <a:tableStyleId>{5940675A-B579-460E-94D1-54222C63F5DA}</a:tableStyleId>
              </a:tblPr>
              <a:tblGrid>
                <a:gridCol w="3494610">
                  <a:extLst>
                    <a:ext uri="{9D8B030D-6E8A-4147-A177-3AD203B41FA5}">
                      <a16:colId xmlns:a16="http://schemas.microsoft.com/office/drawing/2014/main" val="3842461936"/>
                    </a:ext>
                  </a:extLst>
                </a:gridCol>
                <a:gridCol w="3494610">
                  <a:extLst>
                    <a:ext uri="{9D8B030D-6E8A-4147-A177-3AD203B41FA5}">
                      <a16:colId xmlns:a16="http://schemas.microsoft.com/office/drawing/2014/main" val="3685017908"/>
                    </a:ext>
                  </a:extLst>
                </a:gridCol>
              </a:tblGrid>
              <a:tr h="681888">
                <a:tc>
                  <a:txBody>
                    <a:bodyPr/>
                    <a:lstStyle/>
                    <a:p>
                      <a:r>
                        <a:rPr lang="nl-NL" sz="800" noProof="0" dirty="0">
                          <a:latin typeface="Verdana" panose="020B0604030504040204" pitchFamily="34" charset="0"/>
                          <a:ea typeface="Verdana" panose="020B0604030504040204" pitchFamily="34" charset="0"/>
                        </a:rPr>
                        <a:t>De ambitie is de belangrijkste input voor doelstellingen. Een goede ambitie geeft voor de komende periode (zeg drie tot vijf jaar) weer wat je gaat doen om je missie en visie te realiseren.</a:t>
                      </a:r>
                    </a:p>
                    <a:p>
                      <a:endParaRPr lang="nl-NL" sz="800" noProof="0" dirty="0">
                        <a:latin typeface="Verdana" panose="020B0604030504040204" pitchFamily="34" charset="0"/>
                        <a:ea typeface="Verdana" panose="020B0604030504040204" pitchFamily="34" charset="0"/>
                      </a:endParaRPr>
                    </a:p>
                    <a:p>
                      <a:r>
                        <a:rPr lang="nl-NL" sz="800" noProof="0" dirty="0">
                          <a:latin typeface="Verdana" panose="020B0604030504040204" pitchFamily="34" charset="0"/>
                          <a:ea typeface="Verdana" panose="020B0604030504040204" pitchFamily="34" charset="0"/>
                        </a:rPr>
                        <a:t>Ben concreet bij het formuleren in houd een aantal dingen in het achterhoofd:</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171450" indent="-171450" algn="l" fontAlgn="base">
                        <a:buFont typeface="Arial" panose="020B0604020202020204" pitchFamily="34" charset="0"/>
                        <a:buChar char="•"/>
                      </a:pPr>
                      <a:r>
                        <a:rPr lang="nl-NL" sz="800" b="0" i="0" noProof="0" dirty="0">
                          <a:solidFill>
                            <a:srgbClr val="464857"/>
                          </a:solidFill>
                          <a:effectLst/>
                          <a:latin typeface="Verdana" panose="020B0604030504040204" pitchFamily="34" charset="0"/>
                          <a:ea typeface="Verdana" panose="020B0604030504040204" pitchFamily="34" charset="0"/>
                        </a:rPr>
                        <a:t>Het is een balans tussen onhaalbare en het haalbare;</a:t>
                      </a:r>
                    </a:p>
                    <a:p>
                      <a:pPr marL="171450" indent="-171450" algn="l" fontAlgn="base">
                        <a:buFont typeface="Arial" panose="020B0604020202020204" pitchFamily="34" charset="0"/>
                        <a:buChar char="•"/>
                      </a:pPr>
                      <a:r>
                        <a:rPr lang="nl-NL" sz="800" b="0" i="0" noProof="0" dirty="0">
                          <a:solidFill>
                            <a:srgbClr val="464857"/>
                          </a:solidFill>
                          <a:effectLst/>
                          <a:latin typeface="Verdana" panose="020B0604030504040204" pitchFamily="34" charset="0"/>
                          <a:ea typeface="Verdana" panose="020B0604030504040204" pitchFamily="34" charset="0"/>
                        </a:rPr>
                        <a:t>Met meerdere mensen tot stand gekomen;</a:t>
                      </a:r>
                    </a:p>
                    <a:p>
                      <a:pPr marL="171450" indent="-171450" algn="l" fontAlgn="base">
                        <a:buFont typeface="Arial" panose="020B0604020202020204" pitchFamily="34" charset="0"/>
                        <a:buChar char="•"/>
                      </a:pPr>
                      <a:r>
                        <a:rPr lang="nl-NL" sz="800" b="0" i="0" noProof="0" dirty="0">
                          <a:solidFill>
                            <a:srgbClr val="464857"/>
                          </a:solidFill>
                          <a:effectLst/>
                          <a:latin typeface="Verdana" panose="020B0604030504040204" pitchFamily="34" charset="0"/>
                          <a:ea typeface="Verdana" panose="020B0604030504040204" pitchFamily="34" charset="0"/>
                        </a:rPr>
                        <a:t>Iedereen begrijpt het en kan het uitdragen;</a:t>
                      </a:r>
                    </a:p>
                    <a:p>
                      <a:pPr marL="171450" indent="-171450" algn="l" fontAlgn="base">
                        <a:buFont typeface="Arial" panose="020B0604020202020204" pitchFamily="34" charset="0"/>
                        <a:buChar char="•"/>
                      </a:pPr>
                      <a:r>
                        <a:rPr lang="nl-NL" sz="800" b="0" i="0" noProof="0" dirty="0">
                          <a:solidFill>
                            <a:srgbClr val="464857"/>
                          </a:solidFill>
                          <a:effectLst/>
                          <a:latin typeface="Verdana" panose="020B0604030504040204" pitchFamily="34" charset="0"/>
                          <a:ea typeface="Verdana" panose="020B0604030504040204" pitchFamily="34" charset="0"/>
                        </a:rPr>
                        <a:t>Geeft energie;</a:t>
                      </a:r>
                    </a:p>
                    <a:p>
                      <a:pPr marL="171450" indent="-171450" algn="l" fontAlgn="base">
                        <a:buFont typeface="Arial" panose="020B0604020202020204" pitchFamily="34" charset="0"/>
                        <a:buChar char="•"/>
                      </a:pPr>
                      <a:r>
                        <a:rPr lang="nl-NL" sz="800" b="0" i="0" noProof="0" dirty="0">
                          <a:solidFill>
                            <a:srgbClr val="464857"/>
                          </a:solidFill>
                          <a:effectLst/>
                          <a:latin typeface="Verdana" panose="020B0604030504040204" pitchFamily="34" charset="0"/>
                          <a:ea typeface="Verdana" panose="020B0604030504040204" pitchFamily="34" charset="0"/>
                        </a:rPr>
                        <a:t>Geeft een duidelijke richting aan de organisatie;</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76471958"/>
                  </a:ext>
                </a:extLst>
              </a:tr>
            </a:tbl>
          </a:graphicData>
        </a:graphic>
      </p:graphicFrame>
    </p:spTree>
    <p:extLst>
      <p:ext uri="{BB962C8B-B14F-4D97-AF65-F5344CB8AC3E}">
        <p14:creationId xmlns:p14="http://schemas.microsoft.com/office/powerpoint/2010/main" val="231253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el 5">
            <a:extLst>
              <a:ext uri="{FF2B5EF4-FFF2-40B4-BE49-F238E27FC236}">
                <a16:creationId xmlns:a16="http://schemas.microsoft.com/office/drawing/2014/main" id="{51CC1E80-F88C-6214-6742-E6E189D4D4B0}"/>
              </a:ext>
            </a:extLst>
          </p:cNvPr>
          <p:cNvSpPr>
            <a:spLocks noGrp="1"/>
          </p:cNvSpPr>
          <p:nvPr>
            <p:ph type="title"/>
          </p:nvPr>
        </p:nvSpPr>
        <p:spPr>
          <a:xfrm>
            <a:off x="486000" y="609005"/>
            <a:ext cx="8172000" cy="936000"/>
          </a:xfrm>
        </p:spPr>
        <p:txBody>
          <a:bodyPr/>
          <a:lstStyle/>
          <a:p>
            <a:pPr algn="ctr"/>
            <a:r>
              <a:rPr lang="nl-NL" sz="2400" i="0" dirty="0">
                <a:latin typeface="Verdana" panose="020B0604030504040204" pitchFamily="34" charset="0"/>
                <a:ea typeface="Verdana" panose="020B0604030504040204" pitchFamily="34" charset="0"/>
              </a:rPr>
              <a:t>SWOT-Analyse</a:t>
            </a:r>
          </a:p>
        </p:txBody>
      </p:sp>
      <p:pic>
        <p:nvPicPr>
          <p:cNvPr id="7" name="Afbeelding 6">
            <a:extLst>
              <a:ext uri="{FF2B5EF4-FFF2-40B4-BE49-F238E27FC236}">
                <a16:creationId xmlns:a16="http://schemas.microsoft.com/office/drawing/2014/main" id="{FF45FC8A-E1AE-C30F-A380-8406EDA86737}"/>
              </a:ext>
            </a:extLst>
          </p:cNvPr>
          <p:cNvPicPr>
            <a:picLocks noChangeAspect="1"/>
          </p:cNvPicPr>
          <p:nvPr/>
        </p:nvPicPr>
        <p:blipFill>
          <a:blip r:embed="rId2"/>
          <a:stretch>
            <a:fillRect/>
          </a:stretch>
        </p:blipFill>
        <p:spPr>
          <a:xfrm>
            <a:off x="-2" y="4937966"/>
            <a:ext cx="9144000" cy="205534"/>
          </a:xfrm>
          <a:prstGeom prst="rect">
            <a:avLst/>
          </a:prstGeom>
        </p:spPr>
      </p:pic>
      <p:sp>
        <p:nvSpPr>
          <p:cNvPr id="8" name="Ondertitel 2">
            <a:extLst>
              <a:ext uri="{FF2B5EF4-FFF2-40B4-BE49-F238E27FC236}">
                <a16:creationId xmlns:a16="http://schemas.microsoft.com/office/drawing/2014/main" id="{5EA4E14A-9769-FC8F-E378-A0ABA2A2E63C}"/>
              </a:ext>
            </a:extLst>
          </p:cNvPr>
          <p:cNvSpPr txBox="1">
            <a:spLocks/>
          </p:cNvSpPr>
          <p:nvPr/>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dirty="0">
                <a:solidFill>
                  <a:schemeClr val="bg1"/>
                </a:solidFill>
                <a:latin typeface="Verdana" panose="020B0604030504040204" pitchFamily="34" charset="0"/>
                <a:ea typeface="Verdana" panose="020B0604030504040204" pitchFamily="34" charset="0"/>
              </a:rPr>
              <a:t>VSSR</a:t>
            </a:r>
          </a:p>
        </p:txBody>
      </p:sp>
      <p:sp>
        <p:nvSpPr>
          <p:cNvPr id="2" name="Ondertitel 2">
            <a:extLst>
              <a:ext uri="{FF2B5EF4-FFF2-40B4-BE49-F238E27FC236}">
                <a16:creationId xmlns:a16="http://schemas.microsoft.com/office/drawing/2014/main" id="{6AF69298-BC36-8669-7475-448C6806BF46}"/>
              </a:ext>
            </a:extLst>
          </p:cNvPr>
          <p:cNvSpPr txBox="1">
            <a:spLocks/>
          </p:cNvSpPr>
          <p:nvPr/>
        </p:nvSpPr>
        <p:spPr>
          <a:xfrm>
            <a:off x="-2" y="4920774"/>
            <a:ext cx="3886202"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l" defTabSz="685800" hangingPunct="1">
              <a:spcBef>
                <a:spcPts val="900"/>
              </a:spcBef>
              <a:buClr>
                <a:srgbClr val="A90061"/>
              </a:buClr>
            </a:pPr>
            <a:r>
              <a:rPr lang="nl-NL" sz="1200" i="0" dirty="0">
                <a:solidFill>
                  <a:schemeClr val="bg1"/>
                </a:solidFill>
                <a:latin typeface="Verdana" panose="020B0604030504040204" pitchFamily="34" charset="0"/>
                <a:ea typeface="Verdana" panose="020B0604030504040204" pitchFamily="34" charset="0"/>
              </a:rPr>
              <a:t>SOC Strategie Template</a:t>
            </a:r>
          </a:p>
        </p:txBody>
      </p:sp>
      <p:sp>
        <p:nvSpPr>
          <p:cNvPr id="3" name="Ovaal 2">
            <a:extLst>
              <a:ext uri="{FF2B5EF4-FFF2-40B4-BE49-F238E27FC236}">
                <a16:creationId xmlns:a16="http://schemas.microsoft.com/office/drawing/2014/main" id="{57314E1D-6598-8727-5AAF-155CD875E602}"/>
              </a:ext>
            </a:extLst>
          </p:cNvPr>
          <p:cNvSpPr/>
          <p:nvPr/>
        </p:nvSpPr>
        <p:spPr>
          <a:xfrm>
            <a:off x="8825592" y="0"/>
            <a:ext cx="318408" cy="283795"/>
          </a:xfrm>
          <a:prstGeom prst="ellipse">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nl-NL" dirty="0">
              <a:latin typeface="Verdana" panose="020B0604030504040204" pitchFamily="34" charset="0"/>
            </a:endParaRPr>
          </a:p>
        </p:txBody>
      </p:sp>
      <p:graphicFrame>
        <p:nvGraphicFramePr>
          <p:cNvPr id="4" name="Tabel 4">
            <a:extLst>
              <a:ext uri="{FF2B5EF4-FFF2-40B4-BE49-F238E27FC236}">
                <a16:creationId xmlns:a16="http://schemas.microsoft.com/office/drawing/2014/main" id="{582CFA0B-6DA9-D648-7E1F-01C247301892}"/>
              </a:ext>
            </a:extLst>
          </p:cNvPr>
          <p:cNvGraphicFramePr>
            <a:graphicFrameLocks/>
          </p:cNvGraphicFramePr>
          <p:nvPr>
            <p:extLst>
              <p:ext uri="{D42A27DB-BD31-4B8C-83A1-F6EECF244321}">
                <p14:modId xmlns:p14="http://schemas.microsoft.com/office/powerpoint/2010/main" val="136168673"/>
              </p:ext>
            </p:extLst>
          </p:nvPr>
        </p:nvGraphicFramePr>
        <p:xfrm>
          <a:off x="543662" y="1779723"/>
          <a:ext cx="8114337" cy="1300647"/>
        </p:xfrm>
        <a:graphic>
          <a:graphicData uri="http://schemas.openxmlformats.org/drawingml/2006/table">
            <a:tbl>
              <a:tblPr firstRow="1" bandRow="1">
                <a:tableStyleId>{69012ECD-51FC-41F1-AA8D-1B2483CD663E}</a:tableStyleId>
              </a:tblPr>
              <a:tblGrid>
                <a:gridCol w="354835">
                  <a:extLst>
                    <a:ext uri="{9D8B030D-6E8A-4147-A177-3AD203B41FA5}">
                      <a16:colId xmlns:a16="http://schemas.microsoft.com/office/drawing/2014/main" val="2025548173"/>
                    </a:ext>
                  </a:extLst>
                </a:gridCol>
                <a:gridCol w="3816626">
                  <a:extLst>
                    <a:ext uri="{9D8B030D-6E8A-4147-A177-3AD203B41FA5}">
                      <a16:colId xmlns:a16="http://schemas.microsoft.com/office/drawing/2014/main" val="3521373704"/>
                    </a:ext>
                  </a:extLst>
                </a:gridCol>
                <a:gridCol w="3942876">
                  <a:extLst>
                    <a:ext uri="{9D8B030D-6E8A-4147-A177-3AD203B41FA5}">
                      <a16:colId xmlns:a16="http://schemas.microsoft.com/office/drawing/2014/main" val="1617353774"/>
                    </a:ext>
                  </a:extLst>
                </a:gridCol>
              </a:tblGrid>
              <a:tr h="225576">
                <a:tc rowSpan="2">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nl-NL" sz="900" dirty="0">
                          <a:latin typeface="Verdana" panose="020B0604030504040204" pitchFamily="34" charset="0"/>
                          <a:ea typeface="Verdana" panose="020B0604030504040204" pitchFamily="34" charset="0"/>
                        </a:rPr>
                        <a:t>Interne Factoren</a:t>
                      </a:r>
                    </a:p>
                  </a:txBody>
                  <a:tcPr vert="vert270">
                    <a:lnL w="6350" cap="flat" cmpd="sng" algn="ctr">
                      <a:noFill/>
                      <a:prstDash val="solid"/>
                      <a:miter lim="800000"/>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lumMod val="75000"/>
                      </a:scheme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nl-NL" sz="1000" dirty="0">
                          <a:latin typeface="Verdana" panose="020B0604030504040204" pitchFamily="34" charset="0"/>
                          <a:ea typeface="Verdana" panose="020B0604030504040204" pitchFamily="34" charset="0"/>
                        </a:rPr>
                        <a:t>Sterktes</a:t>
                      </a:r>
                    </a:p>
                  </a:txBody>
                  <a:tcPr>
                    <a:lnL>
                      <a:noFill/>
                    </a:lnL>
                    <a:solidFill>
                      <a:schemeClr val="accent1"/>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nl-NL" sz="1000" dirty="0">
                          <a:latin typeface="Verdana" panose="020B0604030504040204" pitchFamily="34" charset="0"/>
                          <a:ea typeface="Verdana" panose="020B0604030504040204" pitchFamily="34" charset="0"/>
                        </a:rPr>
                        <a:t>Zwaktes</a:t>
                      </a:r>
                    </a:p>
                  </a:txBody>
                  <a:tcPr>
                    <a:solidFill>
                      <a:schemeClr val="accent1"/>
                    </a:solidFill>
                  </a:tcPr>
                </a:tc>
                <a:extLst>
                  <a:ext uri="{0D108BD9-81ED-4DB2-BD59-A6C34878D82A}">
                    <a16:rowId xmlns:a16="http://schemas.microsoft.com/office/drawing/2014/main" val="2322676474"/>
                  </a:ext>
                </a:extLst>
              </a:tr>
              <a:tr h="1056807">
                <a:tc vMerge="1">
                  <a:txBody>
                    <a:bodyPr/>
                    <a:lstStyle/>
                    <a:p>
                      <a:endParaRPr lang="nl-NL" dirty="0"/>
                    </a:p>
                  </a:txBody>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nl-NL" sz="1000" dirty="0">
                        <a:latin typeface="Verdana" panose="020B0604030504040204" pitchFamily="34" charset="0"/>
                        <a:ea typeface="Verdana" panose="020B0604030504040204" pitchFamily="34" charset="0"/>
                      </a:endParaRPr>
                    </a:p>
                    <a:p>
                      <a:endParaRPr lang="nl-NL" sz="1000" dirty="0">
                        <a:latin typeface="Verdana" panose="020B0604030504040204" pitchFamily="34" charset="0"/>
                        <a:ea typeface="Verdana" panose="020B0604030504040204" pitchFamily="34" charset="0"/>
                      </a:endParaRPr>
                    </a:p>
                    <a:p>
                      <a:endParaRPr lang="nl-NL" sz="1000" dirty="0">
                        <a:latin typeface="Verdana" panose="020B0604030504040204" pitchFamily="34" charset="0"/>
                        <a:ea typeface="Verdana" panose="020B0604030504040204" pitchFamily="34" charset="0"/>
                      </a:endParaRPr>
                    </a:p>
                    <a:p>
                      <a:endParaRPr lang="nl-NL" sz="1000" dirty="0">
                        <a:latin typeface="Verdana" panose="020B0604030504040204" pitchFamily="34" charset="0"/>
                        <a:ea typeface="Verdana" panose="020B0604030504040204" pitchFamily="34" charset="0"/>
                      </a:endParaRPr>
                    </a:p>
                    <a:p>
                      <a:endParaRPr lang="nl-NL" sz="1000" dirty="0">
                        <a:latin typeface="Verdana" panose="020B0604030504040204" pitchFamily="34" charset="0"/>
                        <a:ea typeface="Verdana" panose="020B0604030504040204" pitchFamily="34" charset="0"/>
                      </a:endParaRPr>
                    </a:p>
                    <a:p>
                      <a:endParaRPr lang="nl-NL" sz="1000" dirty="0">
                        <a:latin typeface="Verdana" panose="020B0604030504040204" pitchFamily="34" charset="0"/>
                        <a:ea typeface="Verdana" panose="020B0604030504040204" pitchFamily="34" charset="0"/>
                      </a:endParaRPr>
                    </a:p>
                  </a:txBody>
                  <a:tcPr>
                    <a:lnL>
                      <a:noFill/>
                    </a:ln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nl-NL" sz="1000" dirty="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3115842112"/>
                  </a:ext>
                </a:extLst>
              </a:tr>
            </a:tbl>
          </a:graphicData>
        </a:graphic>
      </p:graphicFrame>
      <p:graphicFrame>
        <p:nvGraphicFramePr>
          <p:cNvPr id="5" name="Tabel 4">
            <a:extLst>
              <a:ext uri="{FF2B5EF4-FFF2-40B4-BE49-F238E27FC236}">
                <a16:creationId xmlns:a16="http://schemas.microsoft.com/office/drawing/2014/main" id="{10CC8FC6-C934-4188-8775-2C2139235479}"/>
              </a:ext>
            </a:extLst>
          </p:cNvPr>
          <p:cNvGraphicFramePr>
            <a:graphicFrameLocks/>
          </p:cNvGraphicFramePr>
          <p:nvPr>
            <p:extLst>
              <p:ext uri="{D42A27DB-BD31-4B8C-83A1-F6EECF244321}">
                <p14:modId xmlns:p14="http://schemas.microsoft.com/office/powerpoint/2010/main" val="392016396"/>
              </p:ext>
            </p:extLst>
          </p:nvPr>
        </p:nvGraphicFramePr>
        <p:xfrm>
          <a:off x="543662" y="3256758"/>
          <a:ext cx="8114340" cy="1300647"/>
        </p:xfrm>
        <a:graphic>
          <a:graphicData uri="http://schemas.openxmlformats.org/drawingml/2006/table">
            <a:tbl>
              <a:tblPr firstRow="1" bandRow="1">
                <a:tableStyleId>{69012ECD-51FC-41F1-AA8D-1B2483CD663E}</a:tableStyleId>
              </a:tblPr>
              <a:tblGrid>
                <a:gridCol w="346884">
                  <a:extLst>
                    <a:ext uri="{9D8B030D-6E8A-4147-A177-3AD203B41FA5}">
                      <a16:colId xmlns:a16="http://schemas.microsoft.com/office/drawing/2014/main" val="2575246289"/>
                    </a:ext>
                  </a:extLst>
                </a:gridCol>
                <a:gridCol w="3824577">
                  <a:extLst>
                    <a:ext uri="{9D8B030D-6E8A-4147-A177-3AD203B41FA5}">
                      <a16:colId xmlns:a16="http://schemas.microsoft.com/office/drawing/2014/main" val="3521373704"/>
                    </a:ext>
                  </a:extLst>
                </a:gridCol>
                <a:gridCol w="3942879">
                  <a:extLst>
                    <a:ext uri="{9D8B030D-6E8A-4147-A177-3AD203B41FA5}">
                      <a16:colId xmlns:a16="http://schemas.microsoft.com/office/drawing/2014/main" val="1617353774"/>
                    </a:ext>
                  </a:extLst>
                </a:gridCol>
              </a:tblGrid>
              <a:tr h="225576">
                <a:tc rowSpan="2">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nl-NL" sz="900" dirty="0">
                          <a:latin typeface="Verdana" panose="020B0604030504040204" pitchFamily="34" charset="0"/>
                          <a:ea typeface="Verdana" panose="020B0604030504040204" pitchFamily="34" charset="0"/>
                        </a:rPr>
                        <a:t>Externe Factoren</a:t>
                      </a:r>
                    </a:p>
                  </a:txBody>
                  <a:tcPr vert="vert270">
                    <a:lnL w="6350" cap="flat" cmpd="sng" algn="ctr">
                      <a:noFill/>
                      <a:prstDash val="solid"/>
                      <a:miter lim="800000"/>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lumMod val="75000"/>
                      </a:scheme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nl-NL" sz="1000" dirty="0">
                          <a:latin typeface="Verdana" panose="020B0604030504040204" pitchFamily="34" charset="0"/>
                          <a:ea typeface="Verdana" panose="020B0604030504040204" pitchFamily="34" charset="0"/>
                        </a:rPr>
                        <a:t>Kansen</a:t>
                      </a:r>
                    </a:p>
                  </a:txBody>
                  <a:tcPr>
                    <a:lnL>
                      <a:noFill/>
                    </a:lnL>
                    <a:solidFill>
                      <a:schemeClr val="accent1"/>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nl-NL" sz="1000" dirty="0">
                          <a:latin typeface="Verdana" panose="020B0604030504040204" pitchFamily="34" charset="0"/>
                          <a:ea typeface="Verdana" panose="020B0604030504040204" pitchFamily="34" charset="0"/>
                        </a:rPr>
                        <a:t>Bedreigingen</a:t>
                      </a:r>
                    </a:p>
                  </a:txBody>
                  <a:tcPr>
                    <a:solidFill>
                      <a:schemeClr val="accent1"/>
                    </a:solidFill>
                  </a:tcPr>
                </a:tc>
                <a:extLst>
                  <a:ext uri="{0D108BD9-81ED-4DB2-BD59-A6C34878D82A}">
                    <a16:rowId xmlns:a16="http://schemas.microsoft.com/office/drawing/2014/main" val="2322676474"/>
                  </a:ext>
                </a:extLst>
              </a:tr>
              <a:tr h="1056807">
                <a:tc vMerge="1">
                  <a:txBody>
                    <a:bodyPr/>
                    <a:lstStyle/>
                    <a:p>
                      <a:endParaRPr lang="nl-NL" dirty="0"/>
                    </a:p>
                  </a:txBody>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nl-NL" sz="1000" dirty="0">
                        <a:latin typeface="Verdana" panose="020B0604030504040204" pitchFamily="34" charset="0"/>
                        <a:ea typeface="Verdana" panose="020B0604030504040204" pitchFamily="34" charset="0"/>
                      </a:endParaRPr>
                    </a:p>
                    <a:p>
                      <a:endParaRPr lang="nl-NL" sz="1000" dirty="0">
                        <a:latin typeface="Verdana" panose="020B0604030504040204" pitchFamily="34" charset="0"/>
                        <a:ea typeface="Verdana" panose="020B0604030504040204" pitchFamily="34" charset="0"/>
                      </a:endParaRPr>
                    </a:p>
                    <a:p>
                      <a:endParaRPr lang="nl-NL" sz="1000" dirty="0">
                        <a:latin typeface="Verdana" panose="020B0604030504040204" pitchFamily="34" charset="0"/>
                        <a:ea typeface="Verdana" panose="020B0604030504040204" pitchFamily="34" charset="0"/>
                      </a:endParaRPr>
                    </a:p>
                    <a:p>
                      <a:endParaRPr lang="nl-NL" sz="1000" dirty="0">
                        <a:latin typeface="Verdana" panose="020B0604030504040204" pitchFamily="34" charset="0"/>
                        <a:ea typeface="Verdana" panose="020B0604030504040204" pitchFamily="34" charset="0"/>
                      </a:endParaRPr>
                    </a:p>
                    <a:p>
                      <a:endParaRPr lang="nl-NL" sz="1000" dirty="0">
                        <a:latin typeface="Verdana" panose="020B0604030504040204" pitchFamily="34" charset="0"/>
                        <a:ea typeface="Verdana" panose="020B0604030504040204" pitchFamily="34" charset="0"/>
                      </a:endParaRPr>
                    </a:p>
                    <a:p>
                      <a:endParaRPr lang="nl-NL" sz="1000" dirty="0">
                        <a:latin typeface="Verdana" panose="020B0604030504040204" pitchFamily="34" charset="0"/>
                        <a:ea typeface="Verdana" panose="020B0604030504040204" pitchFamily="34" charset="0"/>
                      </a:endParaRPr>
                    </a:p>
                  </a:txBody>
                  <a:tcPr>
                    <a:lnL>
                      <a:noFill/>
                    </a:ln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nl-NL" sz="1000" dirty="0">
                        <a:latin typeface="Verdana" panose="020B0604030504040204" pitchFamily="34" charset="0"/>
                        <a:ea typeface="Verdana" panose="020B0604030504040204" pitchFamily="34" charset="0"/>
                      </a:endParaRPr>
                    </a:p>
                  </a:txBody>
                  <a:tcPr/>
                </a:tc>
                <a:extLst>
                  <a:ext uri="{0D108BD9-81ED-4DB2-BD59-A6C34878D82A}">
                    <a16:rowId xmlns:a16="http://schemas.microsoft.com/office/drawing/2014/main" val="3115842112"/>
                  </a:ext>
                </a:extLst>
              </a:tr>
            </a:tbl>
          </a:graphicData>
        </a:graphic>
      </p:graphicFrame>
      <p:graphicFrame>
        <p:nvGraphicFramePr>
          <p:cNvPr id="6" name="Tabel 5">
            <a:extLst>
              <a:ext uri="{FF2B5EF4-FFF2-40B4-BE49-F238E27FC236}">
                <a16:creationId xmlns:a16="http://schemas.microsoft.com/office/drawing/2014/main" id="{A7A97FDE-576F-6A21-B1E1-33E0E547EEA4}"/>
              </a:ext>
            </a:extLst>
          </p:cNvPr>
          <p:cNvGraphicFramePr>
            <a:graphicFrameLocks noGrp="1"/>
          </p:cNvGraphicFramePr>
          <p:nvPr>
            <p:extLst>
              <p:ext uri="{D42A27DB-BD31-4B8C-83A1-F6EECF244321}">
                <p14:modId xmlns:p14="http://schemas.microsoft.com/office/powerpoint/2010/main" val="80822155"/>
              </p:ext>
            </p:extLst>
          </p:nvPr>
        </p:nvGraphicFramePr>
        <p:xfrm>
          <a:off x="906449" y="1471661"/>
          <a:ext cx="7751553" cy="243840"/>
        </p:xfrm>
        <a:graphic>
          <a:graphicData uri="http://schemas.openxmlformats.org/drawingml/2006/table">
            <a:tbl>
              <a:tblPr firstRow="1" bandRow="1"/>
              <a:tblGrid>
                <a:gridCol w="3803590">
                  <a:extLst>
                    <a:ext uri="{9D8B030D-6E8A-4147-A177-3AD203B41FA5}">
                      <a16:colId xmlns:a16="http://schemas.microsoft.com/office/drawing/2014/main" val="1576457892"/>
                    </a:ext>
                  </a:extLst>
                </a:gridCol>
                <a:gridCol w="3947963">
                  <a:extLst>
                    <a:ext uri="{9D8B030D-6E8A-4147-A177-3AD203B41FA5}">
                      <a16:colId xmlns:a16="http://schemas.microsoft.com/office/drawing/2014/main" val="742989696"/>
                    </a:ext>
                  </a:extLst>
                </a:gridCol>
              </a:tblGrid>
              <a:tr h="225576">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nl-NL" sz="1000" dirty="0">
                          <a:latin typeface="Verdana" panose="020B0604030504040204" pitchFamily="34" charset="0"/>
                          <a:ea typeface="Verdana" panose="020B0604030504040204" pitchFamily="34" charset="0"/>
                        </a:rPr>
                        <a:t>Positief</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bg1">
                        <a:lumMod val="75000"/>
                      </a:scheme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nl-NL" sz="1000" dirty="0">
                          <a:latin typeface="Verdana" panose="020B0604030504040204" pitchFamily="34" charset="0"/>
                          <a:ea typeface="Verdana" panose="020B0604030504040204" pitchFamily="34" charset="0"/>
                        </a:rPr>
                        <a:t>Negatief</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4255893366"/>
                  </a:ext>
                </a:extLst>
              </a:tr>
            </a:tbl>
          </a:graphicData>
        </a:graphic>
      </p:graphicFrame>
    </p:spTree>
    <p:extLst>
      <p:ext uri="{BB962C8B-B14F-4D97-AF65-F5344CB8AC3E}">
        <p14:creationId xmlns:p14="http://schemas.microsoft.com/office/powerpoint/2010/main" val="29649161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el 5">
            <a:extLst>
              <a:ext uri="{FF2B5EF4-FFF2-40B4-BE49-F238E27FC236}">
                <a16:creationId xmlns:a16="http://schemas.microsoft.com/office/drawing/2014/main" id="{51CC1E80-F88C-6214-6742-E6E189D4D4B0}"/>
              </a:ext>
            </a:extLst>
          </p:cNvPr>
          <p:cNvSpPr>
            <a:spLocks noGrp="1"/>
          </p:cNvSpPr>
          <p:nvPr>
            <p:ph type="title"/>
          </p:nvPr>
        </p:nvSpPr>
        <p:spPr>
          <a:xfrm>
            <a:off x="486000" y="609005"/>
            <a:ext cx="8172000" cy="936000"/>
          </a:xfrm>
        </p:spPr>
        <p:txBody>
          <a:bodyPr/>
          <a:lstStyle/>
          <a:p>
            <a:pPr algn="ctr"/>
            <a:r>
              <a:rPr lang="nl-NL" sz="2400" i="0" dirty="0">
                <a:latin typeface="Verdana" panose="020B0604030504040204" pitchFamily="34" charset="0"/>
                <a:ea typeface="Verdana" panose="020B0604030504040204" pitchFamily="34" charset="0"/>
              </a:rPr>
              <a:t>Stop, Keep, Start</a:t>
            </a:r>
          </a:p>
        </p:txBody>
      </p:sp>
      <p:pic>
        <p:nvPicPr>
          <p:cNvPr id="7" name="Afbeelding 6">
            <a:extLst>
              <a:ext uri="{FF2B5EF4-FFF2-40B4-BE49-F238E27FC236}">
                <a16:creationId xmlns:a16="http://schemas.microsoft.com/office/drawing/2014/main" id="{FF45FC8A-E1AE-C30F-A380-8406EDA86737}"/>
              </a:ext>
            </a:extLst>
          </p:cNvPr>
          <p:cNvPicPr>
            <a:picLocks noChangeAspect="1"/>
          </p:cNvPicPr>
          <p:nvPr/>
        </p:nvPicPr>
        <p:blipFill>
          <a:blip r:embed="rId2"/>
          <a:stretch>
            <a:fillRect/>
          </a:stretch>
        </p:blipFill>
        <p:spPr>
          <a:xfrm>
            <a:off x="-2" y="4937966"/>
            <a:ext cx="9144000" cy="205534"/>
          </a:xfrm>
          <a:prstGeom prst="rect">
            <a:avLst/>
          </a:prstGeom>
        </p:spPr>
      </p:pic>
      <p:sp>
        <p:nvSpPr>
          <p:cNvPr id="8" name="Ondertitel 2">
            <a:extLst>
              <a:ext uri="{FF2B5EF4-FFF2-40B4-BE49-F238E27FC236}">
                <a16:creationId xmlns:a16="http://schemas.microsoft.com/office/drawing/2014/main" id="{5EA4E14A-9769-FC8F-E378-A0ABA2A2E63C}"/>
              </a:ext>
            </a:extLst>
          </p:cNvPr>
          <p:cNvSpPr txBox="1">
            <a:spLocks/>
          </p:cNvSpPr>
          <p:nvPr/>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dirty="0">
                <a:solidFill>
                  <a:schemeClr val="bg1"/>
                </a:solidFill>
                <a:latin typeface="Verdana" panose="020B0604030504040204" pitchFamily="34" charset="0"/>
                <a:ea typeface="Verdana" panose="020B0604030504040204" pitchFamily="34" charset="0"/>
              </a:rPr>
              <a:t>VSSR</a:t>
            </a:r>
          </a:p>
        </p:txBody>
      </p:sp>
      <p:sp>
        <p:nvSpPr>
          <p:cNvPr id="2" name="Ondertitel 2">
            <a:extLst>
              <a:ext uri="{FF2B5EF4-FFF2-40B4-BE49-F238E27FC236}">
                <a16:creationId xmlns:a16="http://schemas.microsoft.com/office/drawing/2014/main" id="{6AF69298-BC36-8669-7475-448C6806BF46}"/>
              </a:ext>
            </a:extLst>
          </p:cNvPr>
          <p:cNvSpPr txBox="1">
            <a:spLocks/>
          </p:cNvSpPr>
          <p:nvPr/>
        </p:nvSpPr>
        <p:spPr>
          <a:xfrm>
            <a:off x="-2" y="4920774"/>
            <a:ext cx="3886202"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l" defTabSz="685800" hangingPunct="1">
              <a:spcBef>
                <a:spcPts val="900"/>
              </a:spcBef>
              <a:buClr>
                <a:srgbClr val="A90061"/>
              </a:buClr>
            </a:pPr>
            <a:r>
              <a:rPr lang="nl-NL" sz="1200" i="0" dirty="0">
                <a:solidFill>
                  <a:schemeClr val="bg1"/>
                </a:solidFill>
                <a:latin typeface="Verdana" panose="020B0604030504040204" pitchFamily="34" charset="0"/>
                <a:ea typeface="Verdana" panose="020B0604030504040204" pitchFamily="34" charset="0"/>
              </a:rPr>
              <a:t>SOC Strategie Template</a:t>
            </a:r>
          </a:p>
        </p:txBody>
      </p:sp>
      <p:sp>
        <p:nvSpPr>
          <p:cNvPr id="10" name="Tijdelijke aanduiding voor tekst 7">
            <a:extLst>
              <a:ext uri="{FF2B5EF4-FFF2-40B4-BE49-F238E27FC236}">
                <a16:creationId xmlns:a16="http://schemas.microsoft.com/office/drawing/2014/main" id="{0419AFC0-2777-9D10-656C-BF23BF731713}"/>
              </a:ext>
            </a:extLst>
          </p:cNvPr>
          <p:cNvSpPr>
            <a:spLocks noGrp="1"/>
          </p:cNvSpPr>
          <p:nvPr>
            <p:ph type="body" sz="quarter" idx="10"/>
          </p:nvPr>
        </p:nvSpPr>
        <p:spPr>
          <a:xfrm>
            <a:off x="486000" y="1828801"/>
            <a:ext cx="2550711" cy="2671254"/>
          </a:xfrm>
          <a:ln>
            <a:solidFill>
              <a:schemeClr val="accent1"/>
            </a:solidFill>
          </a:ln>
        </p:spPr>
        <p:txBody>
          <a:bodyPr>
            <a:normAutofit/>
          </a:bodyPr>
          <a:lstStyle/>
          <a:p>
            <a:pPr marL="171450" indent="-171450">
              <a:buFont typeface="Arial" panose="020B0604020202020204" pitchFamily="34" charset="0"/>
              <a:buChar char="•"/>
            </a:pPr>
            <a:r>
              <a:rPr lang="nl-NL" sz="900" b="0" dirty="0">
                <a:latin typeface="Verdana" panose="020B0604030504040204" pitchFamily="34" charset="0"/>
                <a:ea typeface="Verdana" panose="020B0604030504040204" pitchFamily="34" charset="0"/>
              </a:rPr>
              <a:t>Beschrijf welke activiteiten op dit moment onderhanden zijn die niet binnen de Missie/Visie passen.</a:t>
            </a:r>
          </a:p>
          <a:p>
            <a:pPr marL="171450" indent="-171450">
              <a:buFont typeface="Arial" panose="020B0604020202020204" pitchFamily="34" charset="0"/>
              <a:buChar char="•"/>
            </a:pPr>
            <a:endParaRPr lang="nl-NL" sz="900" b="0" dirty="0">
              <a:latin typeface="Verdana" panose="020B0604030504040204" pitchFamily="34" charset="0"/>
              <a:ea typeface="Verdana" panose="020B0604030504040204" pitchFamily="34" charset="0"/>
            </a:endParaRPr>
          </a:p>
          <a:p>
            <a:pPr marL="171450" indent="-171450">
              <a:buFont typeface="Arial" panose="020B0604020202020204" pitchFamily="34" charset="0"/>
              <a:buChar char="•"/>
            </a:pPr>
            <a:endParaRPr lang="nl-NL" sz="900" b="0" dirty="0">
              <a:latin typeface="Verdana" panose="020B0604030504040204" pitchFamily="34" charset="0"/>
              <a:ea typeface="Verdana" panose="020B0604030504040204" pitchFamily="34" charset="0"/>
            </a:endParaRPr>
          </a:p>
        </p:txBody>
      </p:sp>
      <p:sp>
        <p:nvSpPr>
          <p:cNvPr id="11" name="Tijdelijke aanduiding voor tekst 7">
            <a:extLst>
              <a:ext uri="{FF2B5EF4-FFF2-40B4-BE49-F238E27FC236}">
                <a16:creationId xmlns:a16="http://schemas.microsoft.com/office/drawing/2014/main" id="{965EC34C-FF43-E2BD-997F-0C7C32B2975A}"/>
              </a:ext>
            </a:extLst>
          </p:cNvPr>
          <p:cNvSpPr txBox="1">
            <a:spLocks/>
          </p:cNvSpPr>
          <p:nvPr/>
        </p:nvSpPr>
        <p:spPr>
          <a:xfrm>
            <a:off x="486000" y="1545005"/>
            <a:ext cx="2550711" cy="283795"/>
          </a:xfrm>
          <a:prstGeom prst="rect">
            <a:avLst/>
          </a:prstGeom>
          <a:solidFill>
            <a:schemeClr val="bg1">
              <a:lumMod val="65000"/>
            </a:schemeClr>
          </a:solidFill>
          <a:ln>
            <a:solidFill>
              <a:schemeClr val="accent1"/>
            </a:solidFill>
          </a:ln>
        </p:spPr>
        <p:txBody>
          <a:bodyPr vert="horz" lIns="91440" tIns="45720" rIns="91440" bIns="45720" rtlCol="0" anchor="ctr">
            <a:normAutofit/>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000" i="0" dirty="0">
                <a:solidFill>
                  <a:schemeClr val="bg1"/>
                </a:solidFill>
                <a:latin typeface="Verdana" panose="020B0604030504040204" pitchFamily="34" charset="0"/>
                <a:ea typeface="Verdana" panose="020B0604030504040204" pitchFamily="34" charset="0"/>
              </a:rPr>
              <a:t>Stop</a:t>
            </a:r>
            <a:endParaRPr lang="nl-NL" sz="1000" i="0" dirty="0">
              <a:solidFill>
                <a:schemeClr val="bg1"/>
              </a:solidFill>
              <a:latin typeface="Verdana" panose="020B0604030504040204" pitchFamily="34" charset="0"/>
              <a:ea typeface="Verdana" panose="020B0604030504040204" pitchFamily="34" charset="0"/>
            </a:endParaRPr>
          </a:p>
        </p:txBody>
      </p:sp>
      <p:sp>
        <p:nvSpPr>
          <p:cNvPr id="17" name="Tijdelijke aanduiding voor tekst 7">
            <a:extLst>
              <a:ext uri="{FF2B5EF4-FFF2-40B4-BE49-F238E27FC236}">
                <a16:creationId xmlns:a16="http://schemas.microsoft.com/office/drawing/2014/main" id="{DD6854F0-1D6A-D459-2755-F02994869480}"/>
              </a:ext>
            </a:extLst>
          </p:cNvPr>
          <p:cNvSpPr txBox="1">
            <a:spLocks/>
          </p:cNvSpPr>
          <p:nvPr/>
        </p:nvSpPr>
        <p:spPr>
          <a:xfrm>
            <a:off x="3296644" y="1828800"/>
            <a:ext cx="2550711" cy="2671254"/>
          </a:xfrm>
          <a:prstGeom prst="rect">
            <a:avLst/>
          </a:prstGeom>
          <a:ln>
            <a:solidFill>
              <a:schemeClr val="accent1"/>
            </a:solidFill>
          </a:ln>
        </p:spPr>
        <p:txBody>
          <a:bodyPr vert="horz" lIns="91440" tIns="45720" rIns="91440" bIns="45720" rtlCol="0">
            <a:normAutofit/>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1450" indent="-171450">
              <a:buFont typeface="Arial" panose="020B0604020202020204" pitchFamily="34" charset="0"/>
              <a:buChar char="•"/>
            </a:pPr>
            <a:r>
              <a:rPr lang="nl-NL" sz="900" b="0" i="0" dirty="0">
                <a:latin typeface="Verdana" panose="020B0604030504040204" pitchFamily="34" charset="0"/>
                <a:ea typeface="Verdana" panose="020B0604030504040204" pitchFamily="34" charset="0"/>
              </a:rPr>
              <a:t>Beschrijf activiteiten die op dit moment onderhanden zijn en wel binnen de Missie/Visie passen.</a:t>
            </a:r>
          </a:p>
        </p:txBody>
      </p:sp>
      <p:sp>
        <p:nvSpPr>
          <p:cNvPr id="18" name="Tijdelijke aanduiding voor tekst 7">
            <a:extLst>
              <a:ext uri="{FF2B5EF4-FFF2-40B4-BE49-F238E27FC236}">
                <a16:creationId xmlns:a16="http://schemas.microsoft.com/office/drawing/2014/main" id="{4D05F19A-5D1C-B092-D933-029A467D793D}"/>
              </a:ext>
            </a:extLst>
          </p:cNvPr>
          <p:cNvSpPr txBox="1">
            <a:spLocks/>
          </p:cNvSpPr>
          <p:nvPr/>
        </p:nvSpPr>
        <p:spPr>
          <a:xfrm>
            <a:off x="3296644" y="1545004"/>
            <a:ext cx="2550711" cy="283795"/>
          </a:xfrm>
          <a:prstGeom prst="rect">
            <a:avLst/>
          </a:prstGeom>
          <a:solidFill>
            <a:schemeClr val="accent1"/>
          </a:solidFill>
          <a:ln>
            <a:solidFill>
              <a:schemeClr val="accent1"/>
            </a:solidFill>
          </a:ln>
        </p:spPr>
        <p:txBody>
          <a:bodyPr vert="horz" lIns="91440" tIns="45720" rIns="91440" bIns="45720" rtlCol="0" anchor="ctr">
            <a:normAutofit/>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000" i="0" dirty="0">
                <a:solidFill>
                  <a:schemeClr val="bg1"/>
                </a:solidFill>
                <a:latin typeface="Verdana" panose="020B0604030504040204" pitchFamily="34" charset="0"/>
                <a:ea typeface="Verdana" panose="020B0604030504040204" pitchFamily="34" charset="0"/>
              </a:rPr>
              <a:t>Keep</a:t>
            </a:r>
            <a:endParaRPr lang="nl-NL" sz="1000" i="0" dirty="0">
              <a:solidFill>
                <a:schemeClr val="bg1"/>
              </a:solidFill>
              <a:latin typeface="Verdana" panose="020B0604030504040204" pitchFamily="34" charset="0"/>
              <a:ea typeface="Verdana" panose="020B0604030504040204" pitchFamily="34" charset="0"/>
            </a:endParaRPr>
          </a:p>
        </p:txBody>
      </p:sp>
      <p:sp>
        <p:nvSpPr>
          <p:cNvPr id="19" name="Tijdelijke aanduiding voor tekst 7">
            <a:extLst>
              <a:ext uri="{FF2B5EF4-FFF2-40B4-BE49-F238E27FC236}">
                <a16:creationId xmlns:a16="http://schemas.microsoft.com/office/drawing/2014/main" id="{CEB7FE79-7B87-291C-85A1-AD6E6A01CFC8}"/>
              </a:ext>
            </a:extLst>
          </p:cNvPr>
          <p:cNvSpPr txBox="1">
            <a:spLocks/>
          </p:cNvSpPr>
          <p:nvPr/>
        </p:nvSpPr>
        <p:spPr>
          <a:xfrm>
            <a:off x="6107288" y="1828799"/>
            <a:ext cx="2550711" cy="2671254"/>
          </a:xfrm>
          <a:prstGeom prst="rect">
            <a:avLst/>
          </a:prstGeom>
          <a:ln>
            <a:solidFill>
              <a:schemeClr val="accent1"/>
            </a:solidFill>
          </a:ln>
        </p:spPr>
        <p:txBody>
          <a:bodyPr vert="horz" lIns="91440" tIns="45720" rIns="91440" bIns="45720" rtlCol="0">
            <a:normAutofit/>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1450" indent="-171450">
              <a:buFont typeface="Arial" panose="020B0604020202020204" pitchFamily="34" charset="0"/>
              <a:buChar char="•"/>
            </a:pPr>
            <a:r>
              <a:rPr lang="nl-NL" sz="900" b="0" i="0" dirty="0">
                <a:latin typeface="Verdana" panose="020B0604030504040204" pitchFamily="34" charset="0"/>
                <a:ea typeface="Verdana" panose="020B0604030504040204" pitchFamily="34" charset="0"/>
              </a:rPr>
              <a:t>Beschrijf activiteiten die nog niet worden gedaan, wel binnen de Missie/Visie passen en die u voornemens bent te gaan opstarten omdat ze binnen de ambitie voor de komende tijd passen.</a:t>
            </a:r>
          </a:p>
        </p:txBody>
      </p:sp>
      <p:sp>
        <p:nvSpPr>
          <p:cNvPr id="20" name="Tijdelijke aanduiding voor tekst 7">
            <a:extLst>
              <a:ext uri="{FF2B5EF4-FFF2-40B4-BE49-F238E27FC236}">
                <a16:creationId xmlns:a16="http://schemas.microsoft.com/office/drawing/2014/main" id="{6C755980-7316-CCC2-61E1-DADAFD27EA66}"/>
              </a:ext>
            </a:extLst>
          </p:cNvPr>
          <p:cNvSpPr txBox="1">
            <a:spLocks/>
          </p:cNvSpPr>
          <p:nvPr/>
        </p:nvSpPr>
        <p:spPr>
          <a:xfrm>
            <a:off x="6107288" y="1545003"/>
            <a:ext cx="2550711" cy="283795"/>
          </a:xfrm>
          <a:prstGeom prst="rect">
            <a:avLst/>
          </a:prstGeom>
          <a:solidFill>
            <a:schemeClr val="accent6">
              <a:lumMod val="60000"/>
              <a:lumOff val="40000"/>
            </a:schemeClr>
          </a:solidFill>
          <a:ln>
            <a:solidFill>
              <a:schemeClr val="accent1"/>
            </a:solidFill>
          </a:ln>
        </p:spPr>
        <p:txBody>
          <a:bodyPr vert="horz" lIns="91440" tIns="45720" rIns="91440" bIns="45720" rtlCol="0" anchor="ctr">
            <a:normAutofit/>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000" i="0" dirty="0">
                <a:solidFill>
                  <a:schemeClr val="bg1"/>
                </a:solidFill>
                <a:latin typeface="Verdana" panose="020B0604030504040204" pitchFamily="34" charset="0"/>
                <a:ea typeface="Verdana" panose="020B0604030504040204" pitchFamily="34" charset="0"/>
              </a:rPr>
              <a:t>Start</a:t>
            </a:r>
            <a:endParaRPr lang="nl-NL" sz="1000" i="0" dirty="0">
              <a:solidFill>
                <a:schemeClr val="bg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036686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el 5">
            <a:extLst>
              <a:ext uri="{FF2B5EF4-FFF2-40B4-BE49-F238E27FC236}">
                <a16:creationId xmlns:a16="http://schemas.microsoft.com/office/drawing/2014/main" id="{51CC1E80-F88C-6214-6742-E6E189D4D4B0}"/>
              </a:ext>
            </a:extLst>
          </p:cNvPr>
          <p:cNvSpPr>
            <a:spLocks noGrp="1"/>
          </p:cNvSpPr>
          <p:nvPr>
            <p:ph type="title"/>
          </p:nvPr>
        </p:nvSpPr>
        <p:spPr>
          <a:xfrm>
            <a:off x="486000" y="609005"/>
            <a:ext cx="8172000" cy="936000"/>
          </a:xfrm>
        </p:spPr>
        <p:txBody>
          <a:bodyPr/>
          <a:lstStyle/>
          <a:p>
            <a:pPr algn="ctr"/>
            <a:r>
              <a:rPr lang="nl-NL" sz="2400" i="0" dirty="0">
                <a:latin typeface="Verdana" panose="020B0604030504040204" pitchFamily="34" charset="0"/>
                <a:ea typeface="Verdana" panose="020B0604030504040204" pitchFamily="34" charset="0"/>
              </a:rPr>
              <a:t>Doelen</a:t>
            </a:r>
          </a:p>
        </p:txBody>
      </p:sp>
      <p:pic>
        <p:nvPicPr>
          <p:cNvPr id="7" name="Afbeelding 6">
            <a:extLst>
              <a:ext uri="{FF2B5EF4-FFF2-40B4-BE49-F238E27FC236}">
                <a16:creationId xmlns:a16="http://schemas.microsoft.com/office/drawing/2014/main" id="{FF45FC8A-E1AE-C30F-A380-8406EDA86737}"/>
              </a:ext>
            </a:extLst>
          </p:cNvPr>
          <p:cNvPicPr>
            <a:picLocks noChangeAspect="1"/>
          </p:cNvPicPr>
          <p:nvPr/>
        </p:nvPicPr>
        <p:blipFill>
          <a:blip r:embed="rId2"/>
          <a:stretch>
            <a:fillRect/>
          </a:stretch>
        </p:blipFill>
        <p:spPr>
          <a:xfrm>
            <a:off x="-2" y="4937966"/>
            <a:ext cx="9144000" cy="205534"/>
          </a:xfrm>
          <a:prstGeom prst="rect">
            <a:avLst/>
          </a:prstGeom>
        </p:spPr>
      </p:pic>
      <p:sp>
        <p:nvSpPr>
          <p:cNvPr id="8" name="Ondertitel 2">
            <a:extLst>
              <a:ext uri="{FF2B5EF4-FFF2-40B4-BE49-F238E27FC236}">
                <a16:creationId xmlns:a16="http://schemas.microsoft.com/office/drawing/2014/main" id="{5EA4E14A-9769-FC8F-E378-A0ABA2A2E63C}"/>
              </a:ext>
            </a:extLst>
          </p:cNvPr>
          <p:cNvSpPr txBox="1">
            <a:spLocks/>
          </p:cNvSpPr>
          <p:nvPr/>
        </p:nvSpPr>
        <p:spPr>
          <a:xfrm>
            <a:off x="8301953" y="4920774"/>
            <a:ext cx="821518"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r" defTabSz="685800" hangingPunct="1">
              <a:spcBef>
                <a:spcPts val="900"/>
              </a:spcBef>
              <a:buClr>
                <a:srgbClr val="A90061"/>
              </a:buClr>
            </a:pPr>
            <a:r>
              <a:rPr lang="nl-NL" sz="1200" u="sng" dirty="0">
                <a:solidFill>
                  <a:schemeClr val="bg1"/>
                </a:solidFill>
                <a:latin typeface="Verdana" panose="020B0604030504040204" pitchFamily="34" charset="0"/>
                <a:ea typeface="Verdana" panose="020B0604030504040204" pitchFamily="34" charset="0"/>
              </a:rPr>
              <a:t>VSSR</a:t>
            </a:r>
          </a:p>
        </p:txBody>
      </p:sp>
      <p:sp>
        <p:nvSpPr>
          <p:cNvPr id="2" name="Ondertitel 2">
            <a:extLst>
              <a:ext uri="{FF2B5EF4-FFF2-40B4-BE49-F238E27FC236}">
                <a16:creationId xmlns:a16="http://schemas.microsoft.com/office/drawing/2014/main" id="{6AF69298-BC36-8669-7475-448C6806BF46}"/>
              </a:ext>
            </a:extLst>
          </p:cNvPr>
          <p:cNvSpPr txBox="1">
            <a:spLocks/>
          </p:cNvSpPr>
          <p:nvPr/>
        </p:nvSpPr>
        <p:spPr>
          <a:xfrm>
            <a:off x="-2" y="4920774"/>
            <a:ext cx="3886202" cy="205534"/>
          </a:xfrm>
          <a:prstGeom prst="rect">
            <a:avLst/>
          </a:prstGeom>
        </p:spPr>
        <p:txBody>
          <a:bodyPr vert="horz" lIns="68580" tIns="34290" rIns="68580" bIns="34290" rtlCol="0">
            <a:noAutofit/>
          </a:bodyPr>
          <a:lstStyle>
            <a:lvl1pPr marL="0" indent="0" algn="ctr" rtl="0" fontAlgn="base">
              <a:lnSpc>
                <a:spcPct val="90000"/>
              </a:lnSpc>
              <a:spcBef>
                <a:spcPts val="1200"/>
              </a:spcBef>
              <a:spcAft>
                <a:spcPts val="0"/>
              </a:spcAft>
              <a:buClr>
                <a:schemeClr val="tx2"/>
              </a:buClr>
              <a:buSzPct val="80000"/>
              <a:buFont typeface="Verdana" panose="020B0604030504040204" pitchFamily="34" charset="0"/>
              <a:buNone/>
              <a:defRPr sz="2400">
                <a:solidFill>
                  <a:schemeClr val="tx1"/>
                </a:solidFill>
                <a:latin typeface="+mn-lt"/>
                <a:ea typeface="+mn-ea"/>
                <a:cs typeface="+mn-cs"/>
              </a:defRPr>
            </a:lvl1pPr>
            <a:lvl2pPr marL="457200" indent="0" algn="ctr" rtl="0" fontAlgn="base">
              <a:lnSpc>
                <a:spcPct val="90000"/>
              </a:lnSpc>
              <a:spcBef>
                <a:spcPts val="1000"/>
              </a:spcBef>
              <a:spcAft>
                <a:spcPts val="0"/>
              </a:spcAft>
              <a:buClr>
                <a:schemeClr val="tx2"/>
              </a:buClr>
              <a:buFont typeface="Verdana" panose="020B0604030504040204" pitchFamily="34" charset="0"/>
              <a:buNone/>
              <a:defRPr sz="2000">
                <a:solidFill>
                  <a:schemeClr val="tx1"/>
                </a:solidFill>
                <a:latin typeface="+mn-lt"/>
              </a:defRPr>
            </a:lvl2pPr>
            <a:lvl3pPr marL="914400" indent="0" algn="ctr" rtl="0" fontAlgn="base">
              <a:lnSpc>
                <a:spcPct val="90000"/>
              </a:lnSpc>
              <a:spcBef>
                <a:spcPts val="800"/>
              </a:spcBef>
              <a:spcAft>
                <a:spcPts val="0"/>
              </a:spcAft>
              <a:buClr>
                <a:schemeClr val="tx2"/>
              </a:buClr>
              <a:buFont typeface="Wingdings" panose="05000000000000000000" pitchFamily="2" charset="2"/>
              <a:buNone/>
              <a:defRPr sz="1800">
                <a:solidFill>
                  <a:schemeClr val="tx1"/>
                </a:solidFill>
                <a:latin typeface="+mn-lt"/>
              </a:defRPr>
            </a:lvl3pPr>
            <a:lvl4pPr marL="1371600" indent="0" algn="ctr" rtl="0" fontAlgn="base">
              <a:lnSpc>
                <a:spcPct val="90000"/>
              </a:lnSpc>
              <a:spcBef>
                <a:spcPts val="600"/>
              </a:spcBef>
              <a:spcAft>
                <a:spcPts val="0"/>
              </a:spcAft>
              <a:buClr>
                <a:schemeClr val="tx2"/>
              </a:buClr>
              <a:buFont typeface="Arial" panose="020B0604020202020204" pitchFamily="34" charset="0"/>
              <a:buNone/>
              <a:defRPr sz="1600">
                <a:solidFill>
                  <a:schemeClr val="tx1"/>
                </a:solidFill>
                <a:latin typeface="+mn-lt"/>
              </a:defRPr>
            </a:lvl4pPr>
            <a:lvl5pPr marL="1828800" indent="0" algn="ctr" rtl="0" fontAlgn="base">
              <a:lnSpc>
                <a:spcPct val="90000"/>
              </a:lnSpc>
              <a:spcBef>
                <a:spcPts val="600"/>
              </a:spcBef>
              <a:spcAft>
                <a:spcPts val="0"/>
              </a:spcAft>
              <a:buClr>
                <a:schemeClr val="tx2"/>
              </a:buClr>
              <a:buFont typeface="Verdana" panose="020B0604030504040204" pitchFamily="34" charset="0"/>
              <a:buNone/>
              <a:defRPr sz="1600">
                <a:solidFill>
                  <a:schemeClr val="tx2"/>
                </a:solidFill>
                <a:latin typeface="+mn-lt"/>
              </a:defRPr>
            </a:lvl5pPr>
            <a:lvl6pPr marL="2286000" indent="0" algn="ctr" rtl="0" fontAlgn="base">
              <a:lnSpc>
                <a:spcPct val="90000"/>
              </a:lnSpc>
              <a:spcBef>
                <a:spcPts val="600"/>
              </a:spcBef>
              <a:spcAft>
                <a:spcPct val="0"/>
              </a:spcAft>
              <a:buFont typeface="Arial" panose="020B0604020202020204" pitchFamily="34" charset="0"/>
              <a:buNone/>
              <a:defRPr sz="1600">
                <a:solidFill>
                  <a:schemeClr val="tx1">
                    <a:lumMod val="50000"/>
                    <a:lumOff val="50000"/>
                  </a:schemeClr>
                </a:solidFill>
                <a:latin typeface="+mn-lt"/>
              </a:defRPr>
            </a:lvl6pPr>
            <a:lvl7pPr marL="2743200" indent="0" algn="ctr" rtl="0" fontAlgn="base">
              <a:lnSpc>
                <a:spcPct val="90000"/>
              </a:lnSpc>
              <a:spcBef>
                <a:spcPts val="600"/>
              </a:spcBef>
              <a:spcAft>
                <a:spcPct val="0"/>
              </a:spcAft>
              <a:buFontTx/>
              <a:buNone/>
              <a:defRPr sz="1600" b="1" baseline="0">
                <a:solidFill>
                  <a:schemeClr val="tx2"/>
                </a:solidFill>
                <a:latin typeface="+mn-lt"/>
              </a:defRPr>
            </a:lvl7pPr>
            <a:lvl8pPr marL="3200400" indent="0" algn="ctr" rtl="0" fontAlgn="base">
              <a:lnSpc>
                <a:spcPct val="90000"/>
              </a:lnSpc>
              <a:spcBef>
                <a:spcPts val="600"/>
              </a:spcBef>
              <a:spcAft>
                <a:spcPct val="0"/>
              </a:spcAft>
              <a:buFontTx/>
              <a:buNone/>
              <a:defRPr sz="1600" baseline="0">
                <a:solidFill>
                  <a:schemeClr val="tx1">
                    <a:lumMod val="50000"/>
                    <a:lumOff val="50000"/>
                  </a:schemeClr>
                </a:solidFill>
                <a:latin typeface="+mn-lt"/>
              </a:defRPr>
            </a:lvl8pPr>
            <a:lvl9pPr marL="3657600" indent="0" algn="ctr" rtl="0" fontAlgn="base">
              <a:lnSpc>
                <a:spcPct val="90000"/>
              </a:lnSpc>
              <a:spcBef>
                <a:spcPts val="600"/>
              </a:spcBef>
              <a:spcAft>
                <a:spcPct val="0"/>
              </a:spcAft>
              <a:buClr>
                <a:schemeClr val="tx2"/>
              </a:buClr>
              <a:buFont typeface="Verdana" panose="020B0604030504040204" pitchFamily="34" charset="0"/>
              <a:buNone/>
              <a:defRPr sz="1600" baseline="0">
                <a:solidFill>
                  <a:schemeClr val="tx1">
                    <a:lumMod val="50000"/>
                    <a:lumOff val="50000"/>
                  </a:schemeClr>
                </a:solidFill>
                <a:latin typeface="+mn-lt"/>
              </a:defRPr>
            </a:lvl9pPr>
          </a:lstStyle>
          <a:p>
            <a:pPr algn="l" defTabSz="685800" hangingPunct="1">
              <a:spcBef>
                <a:spcPts val="900"/>
              </a:spcBef>
              <a:buClr>
                <a:srgbClr val="A90061"/>
              </a:buClr>
            </a:pPr>
            <a:r>
              <a:rPr lang="nl-NL" sz="1200" i="0" dirty="0">
                <a:solidFill>
                  <a:schemeClr val="bg1"/>
                </a:solidFill>
                <a:latin typeface="Verdana" panose="020B0604030504040204" pitchFamily="34" charset="0"/>
                <a:ea typeface="Verdana" panose="020B0604030504040204" pitchFamily="34" charset="0"/>
              </a:rPr>
              <a:t>SOC Strategie Template</a:t>
            </a:r>
          </a:p>
        </p:txBody>
      </p:sp>
      <p:sp>
        <p:nvSpPr>
          <p:cNvPr id="5" name="Tijdelijke aanduiding voor tekst 7">
            <a:extLst>
              <a:ext uri="{FF2B5EF4-FFF2-40B4-BE49-F238E27FC236}">
                <a16:creationId xmlns:a16="http://schemas.microsoft.com/office/drawing/2014/main" id="{79AF66BC-CC00-2BB9-84C6-B57D1E00CE02}"/>
              </a:ext>
            </a:extLst>
          </p:cNvPr>
          <p:cNvSpPr>
            <a:spLocks noGrp="1"/>
          </p:cNvSpPr>
          <p:nvPr>
            <p:ph type="body" sz="quarter" idx="10"/>
          </p:nvPr>
        </p:nvSpPr>
        <p:spPr>
          <a:xfrm>
            <a:off x="486000" y="1828801"/>
            <a:ext cx="2550711" cy="2671254"/>
          </a:xfrm>
          <a:ln>
            <a:solidFill>
              <a:schemeClr val="accent1"/>
            </a:solidFill>
          </a:ln>
        </p:spPr>
        <p:txBody>
          <a:bodyPr>
            <a:normAutofit/>
          </a:bodyPr>
          <a:lstStyle/>
          <a:p>
            <a:pPr marL="171450" indent="-171450">
              <a:buFont typeface="Arial" panose="020B0604020202020204" pitchFamily="34" charset="0"/>
              <a:buChar char="•"/>
            </a:pPr>
            <a:r>
              <a:rPr lang="nl-NL" sz="900" b="0" dirty="0">
                <a:latin typeface="Verdana" panose="020B0604030504040204" pitchFamily="34" charset="0"/>
                <a:ea typeface="Verdana" panose="020B0604030504040204" pitchFamily="34" charset="0"/>
              </a:rPr>
              <a:t>Formuleer strategische, lange termijn doelen voor het SOC.</a:t>
            </a:r>
          </a:p>
          <a:p>
            <a:pPr marL="171450" indent="-171450">
              <a:buFont typeface="Arial" panose="020B0604020202020204" pitchFamily="34" charset="0"/>
              <a:buChar char="•"/>
            </a:pPr>
            <a:endParaRPr lang="nl-NL" sz="900" b="0" dirty="0">
              <a:latin typeface="Verdana" panose="020B0604030504040204" pitchFamily="34" charset="0"/>
              <a:ea typeface="Verdana" panose="020B0604030504040204" pitchFamily="34" charset="0"/>
            </a:endParaRPr>
          </a:p>
          <a:p>
            <a:pPr marL="171450" indent="-171450">
              <a:buFont typeface="Arial" panose="020B0604020202020204" pitchFamily="34" charset="0"/>
              <a:buChar char="•"/>
            </a:pPr>
            <a:endParaRPr lang="nl-NL" sz="900" b="0" dirty="0">
              <a:latin typeface="Verdana" panose="020B0604030504040204" pitchFamily="34" charset="0"/>
              <a:ea typeface="Verdana" panose="020B0604030504040204" pitchFamily="34" charset="0"/>
            </a:endParaRPr>
          </a:p>
        </p:txBody>
      </p:sp>
      <p:sp>
        <p:nvSpPr>
          <p:cNvPr id="6" name="Tijdelijke aanduiding voor tekst 7">
            <a:extLst>
              <a:ext uri="{FF2B5EF4-FFF2-40B4-BE49-F238E27FC236}">
                <a16:creationId xmlns:a16="http://schemas.microsoft.com/office/drawing/2014/main" id="{F495C812-787F-9C38-81EE-B4C9E1C70219}"/>
              </a:ext>
            </a:extLst>
          </p:cNvPr>
          <p:cNvSpPr txBox="1">
            <a:spLocks/>
          </p:cNvSpPr>
          <p:nvPr/>
        </p:nvSpPr>
        <p:spPr>
          <a:xfrm>
            <a:off x="486000" y="1545005"/>
            <a:ext cx="2550711" cy="283795"/>
          </a:xfrm>
          <a:prstGeom prst="rect">
            <a:avLst/>
          </a:prstGeom>
          <a:solidFill>
            <a:schemeClr val="bg1">
              <a:lumMod val="65000"/>
            </a:schemeClr>
          </a:solidFill>
          <a:ln>
            <a:solidFill>
              <a:schemeClr val="accent1"/>
            </a:solidFill>
          </a:ln>
        </p:spPr>
        <p:txBody>
          <a:bodyPr vert="horz" lIns="91440" tIns="45720" rIns="91440" bIns="45720" rtlCol="0" anchor="ctr">
            <a:normAutofit/>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1000" i="0" dirty="0">
                <a:solidFill>
                  <a:schemeClr val="bg1"/>
                </a:solidFill>
                <a:latin typeface="Verdana" panose="020B0604030504040204" pitchFamily="34" charset="0"/>
                <a:ea typeface="Verdana" panose="020B0604030504040204" pitchFamily="34" charset="0"/>
              </a:rPr>
              <a:t>Strategische doelen</a:t>
            </a:r>
          </a:p>
        </p:txBody>
      </p:sp>
      <p:sp>
        <p:nvSpPr>
          <p:cNvPr id="9" name="Tijdelijke aanduiding voor tekst 7">
            <a:extLst>
              <a:ext uri="{FF2B5EF4-FFF2-40B4-BE49-F238E27FC236}">
                <a16:creationId xmlns:a16="http://schemas.microsoft.com/office/drawing/2014/main" id="{16953A12-CE52-BA35-C9F9-52A50D68A57B}"/>
              </a:ext>
            </a:extLst>
          </p:cNvPr>
          <p:cNvSpPr txBox="1">
            <a:spLocks/>
          </p:cNvSpPr>
          <p:nvPr/>
        </p:nvSpPr>
        <p:spPr>
          <a:xfrm>
            <a:off x="3296644" y="1828800"/>
            <a:ext cx="2550711" cy="2671254"/>
          </a:xfrm>
          <a:prstGeom prst="rect">
            <a:avLst/>
          </a:prstGeom>
          <a:ln>
            <a:solidFill>
              <a:schemeClr val="accent1"/>
            </a:solidFill>
          </a:ln>
        </p:spPr>
        <p:txBody>
          <a:bodyPr vert="horz" lIns="91440" tIns="45720" rIns="91440" bIns="45720" rtlCol="0">
            <a:normAutofit/>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1450" indent="-171450">
              <a:buFont typeface="Arial" panose="020B0604020202020204" pitchFamily="34" charset="0"/>
              <a:buChar char="•"/>
            </a:pPr>
            <a:r>
              <a:rPr lang="nl-NL" sz="900" b="0" i="0" dirty="0">
                <a:latin typeface="Verdana" panose="020B0604030504040204" pitchFamily="34" charset="0"/>
                <a:ea typeface="Verdana" panose="020B0604030504040204" pitchFamily="34" charset="0"/>
              </a:rPr>
              <a:t>Formuleer tactische, middellange termijn doelen voor het SOC.</a:t>
            </a:r>
          </a:p>
          <a:p>
            <a:pPr marL="171450" indent="-171450">
              <a:buFont typeface="Arial" panose="020B0604020202020204" pitchFamily="34" charset="0"/>
              <a:buChar char="•"/>
            </a:pPr>
            <a:endParaRPr lang="nl-NL" sz="900" b="0" i="0" dirty="0">
              <a:latin typeface="Verdana" panose="020B0604030504040204" pitchFamily="34" charset="0"/>
              <a:ea typeface="Verdana" panose="020B0604030504040204" pitchFamily="34" charset="0"/>
            </a:endParaRPr>
          </a:p>
          <a:p>
            <a:pPr marL="171450" indent="-171450">
              <a:buFont typeface="Arial" panose="020B0604020202020204" pitchFamily="34" charset="0"/>
              <a:buChar char="•"/>
            </a:pPr>
            <a:endParaRPr lang="nl-NL" sz="900" b="0" i="0" dirty="0">
              <a:latin typeface="Verdana" panose="020B0604030504040204" pitchFamily="34" charset="0"/>
              <a:ea typeface="Verdana" panose="020B0604030504040204" pitchFamily="34" charset="0"/>
            </a:endParaRPr>
          </a:p>
        </p:txBody>
      </p:sp>
      <p:sp>
        <p:nvSpPr>
          <p:cNvPr id="12" name="Tijdelijke aanduiding voor tekst 7">
            <a:extLst>
              <a:ext uri="{FF2B5EF4-FFF2-40B4-BE49-F238E27FC236}">
                <a16:creationId xmlns:a16="http://schemas.microsoft.com/office/drawing/2014/main" id="{1585FF54-7BE8-D887-E22C-71BD5370A74A}"/>
              </a:ext>
            </a:extLst>
          </p:cNvPr>
          <p:cNvSpPr txBox="1">
            <a:spLocks/>
          </p:cNvSpPr>
          <p:nvPr/>
        </p:nvSpPr>
        <p:spPr>
          <a:xfrm>
            <a:off x="3296644" y="1545004"/>
            <a:ext cx="2550711" cy="283795"/>
          </a:xfrm>
          <a:prstGeom prst="rect">
            <a:avLst/>
          </a:prstGeom>
          <a:solidFill>
            <a:schemeClr val="accent1"/>
          </a:solidFill>
          <a:ln>
            <a:solidFill>
              <a:schemeClr val="accent1"/>
            </a:solidFill>
          </a:ln>
        </p:spPr>
        <p:txBody>
          <a:bodyPr vert="horz" lIns="91440" tIns="45720" rIns="91440" bIns="45720" rtlCol="0" anchor="ctr">
            <a:normAutofit/>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1000" i="0" dirty="0">
                <a:solidFill>
                  <a:schemeClr val="bg1"/>
                </a:solidFill>
                <a:latin typeface="Verdana" panose="020B0604030504040204" pitchFamily="34" charset="0"/>
                <a:ea typeface="Verdana" panose="020B0604030504040204" pitchFamily="34" charset="0"/>
              </a:rPr>
              <a:t>Tactisch doelen</a:t>
            </a:r>
          </a:p>
        </p:txBody>
      </p:sp>
      <p:sp>
        <p:nvSpPr>
          <p:cNvPr id="13" name="Tijdelijke aanduiding voor tekst 7">
            <a:extLst>
              <a:ext uri="{FF2B5EF4-FFF2-40B4-BE49-F238E27FC236}">
                <a16:creationId xmlns:a16="http://schemas.microsoft.com/office/drawing/2014/main" id="{D123ED89-D514-CC28-D324-2A202A83AFB2}"/>
              </a:ext>
            </a:extLst>
          </p:cNvPr>
          <p:cNvSpPr txBox="1">
            <a:spLocks/>
          </p:cNvSpPr>
          <p:nvPr/>
        </p:nvSpPr>
        <p:spPr>
          <a:xfrm>
            <a:off x="6107288" y="1828799"/>
            <a:ext cx="2550711" cy="2671254"/>
          </a:xfrm>
          <a:prstGeom prst="rect">
            <a:avLst/>
          </a:prstGeom>
          <a:ln>
            <a:solidFill>
              <a:schemeClr val="accent1"/>
            </a:solidFill>
          </a:ln>
        </p:spPr>
        <p:txBody>
          <a:bodyPr vert="horz" lIns="91440" tIns="45720" rIns="91440" bIns="45720" rtlCol="0">
            <a:normAutofit/>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1450" indent="-171450">
              <a:buFont typeface="Arial" panose="020B0604020202020204" pitchFamily="34" charset="0"/>
              <a:buChar char="•"/>
            </a:pPr>
            <a:r>
              <a:rPr lang="nl-NL" sz="900" b="0" i="0" dirty="0">
                <a:latin typeface="Verdana" panose="020B0604030504040204" pitchFamily="34" charset="0"/>
                <a:ea typeface="Verdana" panose="020B0604030504040204" pitchFamily="34" charset="0"/>
              </a:rPr>
              <a:t>Formuleer operationele, korte termijn doelen voor het SOC.</a:t>
            </a:r>
          </a:p>
          <a:p>
            <a:pPr marL="171450" indent="-171450">
              <a:buFont typeface="Arial" panose="020B0604020202020204" pitchFamily="34" charset="0"/>
              <a:buChar char="•"/>
            </a:pPr>
            <a:endParaRPr lang="nl-NL" sz="900" b="0" i="0" dirty="0">
              <a:latin typeface="Verdana" panose="020B0604030504040204" pitchFamily="34" charset="0"/>
              <a:ea typeface="Verdana" panose="020B0604030504040204" pitchFamily="34" charset="0"/>
            </a:endParaRPr>
          </a:p>
          <a:p>
            <a:pPr marL="171450" indent="-171450">
              <a:buFont typeface="Arial" panose="020B0604020202020204" pitchFamily="34" charset="0"/>
              <a:buChar char="•"/>
            </a:pPr>
            <a:endParaRPr lang="nl-NL" sz="900" b="0" i="0" dirty="0">
              <a:latin typeface="Verdana" panose="020B0604030504040204" pitchFamily="34" charset="0"/>
              <a:ea typeface="Verdana" panose="020B0604030504040204" pitchFamily="34" charset="0"/>
            </a:endParaRPr>
          </a:p>
        </p:txBody>
      </p:sp>
      <p:sp>
        <p:nvSpPr>
          <p:cNvPr id="14" name="Tijdelijke aanduiding voor tekst 7">
            <a:extLst>
              <a:ext uri="{FF2B5EF4-FFF2-40B4-BE49-F238E27FC236}">
                <a16:creationId xmlns:a16="http://schemas.microsoft.com/office/drawing/2014/main" id="{156003EB-B31B-465F-969F-13895CCF8FD1}"/>
              </a:ext>
            </a:extLst>
          </p:cNvPr>
          <p:cNvSpPr txBox="1">
            <a:spLocks/>
          </p:cNvSpPr>
          <p:nvPr/>
        </p:nvSpPr>
        <p:spPr>
          <a:xfrm>
            <a:off x="6107288" y="1545003"/>
            <a:ext cx="2550711" cy="283795"/>
          </a:xfrm>
          <a:prstGeom prst="rect">
            <a:avLst/>
          </a:prstGeom>
          <a:solidFill>
            <a:schemeClr val="accent6">
              <a:lumMod val="60000"/>
              <a:lumOff val="40000"/>
            </a:schemeClr>
          </a:solidFill>
          <a:ln>
            <a:solidFill>
              <a:schemeClr val="accent1"/>
            </a:solidFill>
          </a:ln>
        </p:spPr>
        <p:txBody>
          <a:bodyPr vert="horz" lIns="91440" tIns="45720" rIns="91440" bIns="45720" rtlCol="0" anchor="ctr">
            <a:normAutofit/>
          </a:bodyPr>
          <a:lstStyle>
            <a:lvl1pPr marL="0" indent="0" algn="l" defTabSz="914400" rtl="0" eaLnBrk="1" latinLnBrk="0" hangingPunct="1">
              <a:lnSpc>
                <a:spcPct val="120000"/>
              </a:lnSpc>
              <a:spcBef>
                <a:spcPts val="0"/>
              </a:spcBef>
              <a:buFont typeface="Arial" panose="020B0604020202020204" pitchFamily="34" charset="0"/>
              <a:buNone/>
              <a:defRPr sz="1200" b="1" kern="1200">
                <a:solidFill>
                  <a:schemeClr val="tx1"/>
                </a:solidFill>
                <a:latin typeface="+mn-lt"/>
                <a:ea typeface="+mn-ea"/>
                <a:cs typeface="+mn-cs"/>
              </a:defRPr>
            </a:lvl1pPr>
            <a:lvl2pPr marL="228600" indent="-228600" algn="l" defTabSz="914400" rtl="0" eaLnBrk="1" latinLnBrk="0" hangingPunct="1">
              <a:lnSpc>
                <a:spcPct val="120000"/>
              </a:lnSpc>
              <a:spcBef>
                <a:spcPts val="600"/>
              </a:spcBef>
              <a:buFont typeface="Arial" panose="020B0604020202020204" pitchFamily="34" charset="0"/>
              <a:buChar char="•"/>
              <a:defRPr sz="1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sz="1000" i="0" dirty="0">
                <a:solidFill>
                  <a:schemeClr val="bg1"/>
                </a:solidFill>
                <a:latin typeface="Verdana" panose="020B0604030504040204" pitchFamily="34" charset="0"/>
                <a:ea typeface="Verdana" panose="020B0604030504040204" pitchFamily="34" charset="0"/>
              </a:rPr>
              <a:t>Operationele doelen</a:t>
            </a:r>
          </a:p>
        </p:txBody>
      </p:sp>
    </p:spTree>
    <p:extLst>
      <p:ext uri="{BB962C8B-B14F-4D97-AF65-F5344CB8AC3E}">
        <p14:creationId xmlns:p14="http://schemas.microsoft.com/office/powerpoint/2010/main" val="3317976954"/>
      </p:ext>
    </p:extLst>
  </p:cSld>
  <p:clrMapOvr>
    <a:masterClrMapping/>
  </p:clrMapOvr>
</p:sld>
</file>

<file path=ppt/theme/theme1.xml><?xml version="1.0" encoding="utf-8"?>
<a:theme xmlns:a="http://schemas.openxmlformats.org/drawingml/2006/main" name="Custom Design">
  <a:themeElements>
    <a:clrScheme name="NCSC - VSSR kleuren">
      <a:dk1>
        <a:srgbClr val="000000"/>
      </a:dk1>
      <a:lt1>
        <a:srgbClr val="FFFFFF"/>
      </a:lt1>
      <a:dk2>
        <a:srgbClr val="007BC7"/>
      </a:dk2>
      <a:lt2>
        <a:srgbClr val="F3F3F3"/>
      </a:lt2>
      <a:accent1>
        <a:srgbClr val="76D2B6"/>
      </a:accent1>
      <a:accent2>
        <a:srgbClr val="59BCBA"/>
      </a:accent2>
      <a:accent3>
        <a:srgbClr val="3BA7BF"/>
      </a:accent3>
      <a:accent4>
        <a:srgbClr val="1E91C3"/>
      </a:accent4>
      <a:accent5>
        <a:srgbClr val="F9E11E"/>
      </a:accent5>
      <a:accent6>
        <a:srgbClr val="D42B1E"/>
      </a:accent6>
      <a:hlink>
        <a:srgbClr val="01689B"/>
      </a:hlink>
      <a:folHlink>
        <a:srgbClr val="884488"/>
      </a:folHlink>
    </a:clrScheme>
    <a:fontScheme name="NCSC - VSSR Fonts">
      <a:majorFont>
        <a:latin typeface="RijksoverheidSansHeadingTT"/>
        <a:ea typeface=""/>
        <a:cs typeface=""/>
      </a:majorFont>
      <a:minorFont>
        <a:latin typeface="RijksoverheidSansWebText Regul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76032 - 23102230 - NCSC VSSR - PowerPoint sjabloon v3" id="{C95EDB55-1E8E-C64D-BE64-8E5F9D035945}" vid="{D2EC56B0-5D0C-2740-AE66-A641E6055616}"/>
    </a:ext>
  </a:extLst>
</a:theme>
</file>

<file path=ppt/theme/theme2.xml><?xml version="1.0" encoding="utf-8"?>
<a:theme xmlns:a="http://schemas.openxmlformats.org/drawingml/2006/main" name="Rijksoverheid">
  <a:themeElements>
    <a:clrScheme name="Rijksoverheid">
      <a:dk1>
        <a:srgbClr val="000000"/>
      </a:dk1>
      <a:lt1>
        <a:srgbClr val="FFFFFF"/>
      </a:lt1>
      <a:dk2>
        <a:srgbClr val="A90061"/>
      </a:dk2>
      <a:lt2>
        <a:srgbClr val="F6E5EF"/>
      </a:lt2>
      <a:accent1>
        <a:srgbClr val="42145F"/>
      </a:accent1>
      <a:accent2>
        <a:srgbClr val="F092CD"/>
      </a:accent2>
      <a:accent3>
        <a:srgbClr val="FFB612"/>
      </a:accent3>
      <a:accent4>
        <a:srgbClr val="8FCAE7"/>
      </a:accent4>
      <a:accent5>
        <a:srgbClr val="F9E11E"/>
      </a:accent5>
      <a:accent6>
        <a:srgbClr val="76D2B6"/>
      </a:accent6>
      <a:hlink>
        <a:srgbClr val="A90061"/>
      </a:hlink>
      <a:folHlink>
        <a:srgbClr val="E5B2CF"/>
      </a:folHlink>
    </a:clrScheme>
    <a:fontScheme name="Rijksoverheid">
      <a:majorFont>
        <a:latin typeface="Verdana"/>
        <a:ea typeface=""/>
        <a:cs typeface=""/>
      </a:majorFont>
      <a:minorFont>
        <a:latin typeface="Verdana"/>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47145C"/>
        </a:dk2>
        <a:lt2>
          <a:srgbClr val="47145C"/>
        </a:lt2>
        <a:accent1>
          <a:srgbClr val="CC003D"/>
        </a:accent1>
        <a:accent2>
          <a:srgbClr val="ED8FBB"/>
        </a:accent2>
        <a:accent3>
          <a:srgbClr val="FFFFFF"/>
        </a:accent3>
        <a:accent4>
          <a:srgbClr val="000000"/>
        </a:accent4>
        <a:accent5>
          <a:srgbClr val="E2AAAF"/>
        </a:accent5>
        <a:accent6>
          <a:srgbClr val="D781A9"/>
        </a:accent6>
        <a:hlink>
          <a:srgbClr val="900079"/>
        </a:hlink>
        <a:folHlink>
          <a:srgbClr val="47145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Custom Design">
  <a:themeElements>
    <a:clrScheme name="NCSC - VSSR kleuren">
      <a:dk1>
        <a:srgbClr val="000000"/>
      </a:dk1>
      <a:lt1>
        <a:srgbClr val="FFFFFF"/>
      </a:lt1>
      <a:dk2>
        <a:srgbClr val="007BC7"/>
      </a:dk2>
      <a:lt2>
        <a:srgbClr val="F3F3F3"/>
      </a:lt2>
      <a:accent1>
        <a:srgbClr val="76D2B6"/>
      </a:accent1>
      <a:accent2>
        <a:srgbClr val="59BCBA"/>
      </a:accent2>
      <a:accent3>
        <a:srgbClr val="3BA7BF"/>
      </a:accent3>
      <a:accent4>
        <a:srgbClr val="1E91C3"/>
      </a:accent4>
      <a:accent5>
        <a:srgbClr val="F9E11E"/>
      </a:accent5>
      <a:accent6>
        <a:srgbClr val="D42B1E"/>
      </a:accent6>
      <a:hlink>
        <a:srgbClr val="01689B"/>
      </a:hlink>
      <a:folHlink>
        <a:srgbClr val="884488"/>
      </a:folHlink>
    </a:clrScheme>
    <a:fontScheme name="NCSC - VSSR Fonts">
      <a:majorFont>
        <a:latin typeface="RijksoverheidSansHeadingTT"/>
        <a:ea typeface=""/>
        <a:cs typeface=""/>
      </a:majorFont>
      <a:minorFont>
        <a:latin typeface="RijksoverheidSansWebText Regul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76032 - 23102230 - NCSC VSSR - PowerPoint sjabloon v3" id="{EDCC3510-A741-4C45-B2A4-B3B1B3E91329}" vid="{998B9BC7-CE75-7B4E-B867-C4CD20CFB5D2}"/>
    </a:ext>
  </a:extLst>
</a:theme>
</file>

<file path=ppt/theme/theme4.xml><?xml version="1.0" encoding="utf-8"?>
<a:theme xmlns:a="http://schemas.openxmlformats.org/drawingml/2006/main" name="NCSC_powerpoint_ENG_V2">
  <a:themeElements>
    <a:clrScheme name="NCSC_powerpoint_ENG_V2">
      <a:dk1>
        <a:srgbClr val="000000"/>
      </a:dk1>
      <a:lt1>
        <a:srgbClr val="FFFFFF"/>
      </a:lt1>
      <a:dk2>
        <a:srgbClr val="A7A7A7"/>
      </a:dk2>
      <a:lt2>
        <a:srgbClr val="535353"/>
      </a:lt2>
      <a:accent1>
        <a:srgbClr val="E17000"/>
      </a:accent1>
      <a:accent2>
        <a:srgbClr val="007BC7"/>
      </a:accent2>
      <a:accent3>
        <a:srgbClr val="D52B1E"/>
      </a:accent3>
      <a:accent4>
        <a:srgbClr val="76D2B6"/>
      </a:accent4>
      <a:accent5>
        <a:srgbClr val="8FCAE7"/>
      </a:accent5>
      <a:accent6>
        <a:srgbClr val="777C00"/>
      </a:accent6>
      <a:hlink>
        <a:srgbClr val="0000FF"/>
      </a:hlink>
      <a:folHlink>
        <a:srgbClr val="FF00FF"/>
      </a:folHlink>
    </a:clrScheme>
    <a:fontScheme name="NCSC_powerpoint_ENG_V2">
      <a:majorFont>
        <a:latin typeface="Arial"/>
        <a:ea typeface="Arial"/>
        <a:cs typeface="Arial"/>
      </a:majorFont>
      <a:minorFont>
        <a:latin typeface="Helvetica"/>
        <a:ea typeface="Helvetica"/>
        <a:cs typeface="Helvetica"/>
      </a:minorFont>
    </a:fontScheme>
    <a:fmtScheme name="NCSC_powerpoint_ENG_V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Verdana"/>
            <a:ea typeface="Verdana"/>
            <a:cs typeface="Verdana"/>
            <a:sym typeface="Verdan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ctr" defTabSz="457200" rtl="0" fontAlgn="auto" latinLnBrk="0" hangingPunct="0">
          <a:lnSpc>
            <a:spcPct val="100000"/>
          </a:lnSpc>
          <a:spcBef>
            <a:spcPts val="2000"/>
          </a:spcBef>
          <a:spcAft>
            <a:spcPts val="0"/>
          </a:spcAft>
          <a:buClrTx/>
          <a:buSzTx/>
          <a:buFontTx/>
          <a:buNone/>
          <a:tabLst/>
          <a:defRPr kumimoji="0" sz="3200" b="0" i="1" u="none" strike="noStrike" cap="none" spc="0" normalizeH="0" baseline="0">
            <a:ln>
              <a:noFill/>
            </a:ln>
            <a:solidFill>
              <a:srgbClr val="FFFFFF"/>
            </a:solidFill>
            <a:effectLst/>
            <a:uFillTx/>
            <a:latin typeface="RijksoverheidSansText"/>
            <a:ea typeface="RijksoverheidSansText"/>
            <a:cs typeface="RijksoverheidSansText"/>
            <a:sym typeface="RijksoverheidSansTex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A1906A1D5562F44BE3E2A0B4DBA0668" ma:contentTypeVersion="15" ma:contentTypeDescription="Een nieuw document maken." ma:contentTypeScope="" ma:versionID="c24a097ce45a5bffe977f717e636586b">
  <xsd:schema xmlns:xsd="http://www.w3.org/2001/XMLSchema" xmlns:xs="http://www.w3.org/2001/XMLSchema" xmlns:p="http://schemas.microsoft.com/office/2006/metadata/properties" xmlns:ns2="ef785dee-e02e-49d3-9699-6da0cce95abe" xmlns:ns3="da0d5b31-8330-4b3a-b69c-901b2478be03" targetNamespace="http://schemas.microsoft.com/office/2006/metadata/properties" ma:root="true" ma:fieldsID="f5f76e06375d11bb2d45315fce2bb081" ns2:_="" ns3:_="">
    <xsd:import namespace="ef785dee-e02e-49d3-9699-6da0cce95abe"/>
    <xsd:import namespace="da0d5b31-8330-4b3a-b69c-901b2478be03"/>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f785dee-e02e-49d3-9699-6da0cce95a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Afbeeldingtags" ma:readOnly="false" ma:fieldId="{5cf76f15-5ced-4ddc-b409-7134ff3c332f}" ma:taxonomyMulti="true" ma:sspId="4c8afdaa-4402-411a-b002-949ce51e191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a0d5b31-8330-4b3a-b69c-901b2478be03"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4de8d1e4-841c-4955-9e94-8ce653bca784}" ma:internalName="TaxCatchAll" ma:showField="CatchAllData" ma:web="da0d5b31-8330-4b3a-b69c-901b2478be0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da0d5b31-8330-4b3a-b69c-901b2478be03" xsi:nil="true"/>
    <lcf76f155ced4ddcb4097134ff3c332f xmlns="ef785dee-e02e-49d3-9699-6da0cce95ab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EB0D8AA-D490-4F31-939F-D5B56E17258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f785dee-e02e-49d3-9699-6da0cce95abe"/>
    <ds:schemaRef ds:uri="da0d5b31-8330-4b3a-b69c-901b2478be0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FD19BE7-5088-4BC7-9441-5F4BEAF3DBA1}">
  <ds:schemaRefs>
    <ds:schemaRef ds:uri="http://schemas.microsoft.com/sharepoint/v3/contenttype/forms"/>
  </ds:schemaRefs>
</ds:datastoreItem>
</file>

<file path=customXml/itemProps3.xml><?xml version="1.0" encoding="utf-8"?>
<ds:datastoreItem xmlns:ds="http://schemas.openxmlformats.org/officeDocument/2006/customXml" ds:itemID="{89430ECE-7CCB-47BB-9534-834A8D035D09}">
  <ds:schemaRefs>
    <ds:schemaRef ds:uri="http://purl.org/dc/dcmitype/"/>
    <ds:schemaRef ds:uri="http://schemas.microsoft.com/office/2006/metadata/properties"/>
    <ds:schemaRef ds:uri="da0d5b31-8330-4b3a-b69c-901b2478be03"/>
    <ds:schemaRef ds:uri="http://schemas.microsoft.com/office/infopath/2007/PartnerControls"/>
    <ds:schemaRef ds:uri="http://schemas.microsoft.com/office/2006/documentManagement/types"/>
    <ds:schemaRef ds:uri="ef785dee-e02e-49d3-9699-6da0cce95abe"/>
    <ds:schemaRef ds:uri="http://purl.org/dc/terms/"/>
    <ds:schemaRef ds:uri="http://purl.org/dc/elements/1.1/"/>
    <ds:schemaRef ds:uri="http://www.w3.org/XML/1998/namespace"/>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
  <TotalTime>0</TotalTime>
  <Words>1695</Words>
  <Application>Microsoft Office PowerPoint</Application>
  <PresentationFormat>Diavoorstelling (16:9)</PresentationFormat>
  <Paragraphs>386</Paragraphs>
  <Slides>20</Slides>
  <Notes>2</Notes>
  <HiddenSlides>0</HiddenSlides>
  <MMClips>0</MMClips>
  <ScaleCrop>false</ScaleCrop>
  <HeadingPairs>
    <vt:vector size="6" baseType="variant">
      <vt:variant>
        <vt:lpstr>Gebruikte lettertypen</vt:lpstr>
      </vt:variant>
      <vt:variant>
        <vt:i4>9</vt:i4>
      </vt:variant>
      <vt:variant>
        <vt:lpstr>Thema</vt:lpstr>
      </vt:variant>
      <vt:variant>
        <vt:i4>3</vt:i4>
      </vt:variant>
      <vt:variant>
        <vt:lpstr>Diatitels</vt:lpstr>
      </vt:variant>
      <vt:variant>
        <vt:i4>20</vt:i4>
      </vt:variant>
    </vt:vector>
  </HeadingPairs>
  <TitlesOfParts>
    <vt:vector size="32" baseType="lpstr">
      <vt:lpstr>Arial</vt:lpstr>
      <vt:lpstr>Calibri</vt:lpstr>
      <vt:lpstr>RijksoverheidSansHeadingTT</vt:lpstr>
      <vt:lpstr>RijksoverheidSansText</vt:lpstr>
      <vt:lpstr>RijksoverheidSansWebText Bold</vt:lpstr>
      <vt:lpstr>RijksoverheidSansWebText Italic</vt:lpstr>
      <vt:lpstr>RijksoverheidSansWebText Regula</vt:lpstr>
      <vt:lpstr>Verdana</vt:lpstr>
      <vt:lpstr>Wingdings</vt:lpstr>
      <vt:lpstr>Custom Design</vt:lpstr>
      <vt:lpstr>Rijksoverheid</vt:lpstr>
      <vt:lpstr>1_Custom Design</vt:lpstr>
      <vt:lpstr>SOC Strategie Template</vt:lpstr>
      <vt:lpstr>Introductie</vt:lpstr>
      <vt:lpstr>Gebruik</vt:lpstr>
      <vt:lpstr>Strategie decompositie</vt:lpstr>
      <vt:lpstr>Organisatie</vt:lpstr>
      <vt:lpstr>Visie, Missie &amp; Ambitie</vt:lpstr>
      <vt:lpstr>SWOT-Analyse</vt:lpstr>
      <vt:lpstr>Stop, Keep, Start</vt:lpstr>
      <vt:lpstr>Doelen</vt:lpstr>
      <vt:lpstr>PowerPoint-presentatie</vt:lpstr>
      <vt:lpstr>SOC-Diensten</vt:lpstr>
      <vt:lpstr>Target Operating Model (Organisatiemodel)</vt:lpstr>
      <vt:lpstr>GAP-Definitie</vt:lpstr>
      <vt:lpstr>Doelen &amp; Doelstellingen</vt:lpstr>
      <vt:lpstr>Overzicht doelen, doelstellingen en initiatieven</vt:lpstr>
      <vt:lpstr>Initiatief</vt:lpstr>
      <vt:lpstr>Planning &amp; Budget</vt:lpstr>
      <vt:lpstr>PowerPoint-presentatie</vt:lpstr>
      <vt:lpstr>Fasering</vt:lpstr>
      <vt:lpstr>VSSR Samenwerken maakt Digitaal Veilig</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Barbara Bevort | Triptyque Design</dc:creator>
  <cp:keywords/>
  <dc:description/>
  <cp:lastModifiedBy>Foppen, M. - NCSC/IVT</cp:lastModifiedBy>
  <cp:revision>87</cp:revision>
  <dcterms:created xsi:type="dcterms:W3CDTF">2023-07-18T12:24:44Z</dcterms:created>
  <dcterms:modified xsi:type="dcterms:W3CDTF">2024-06-07T08:19:12Z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0x010100BA1906A1D5562F44BE3E2A0B4DBA0668</vt:lpwstr>
  </property>
  <property fmtid="{D5CDD505-2E9C-101B-9397-08002B2CF9AE}" pid="3" name="MediaServiceImageTags">
    <vt:lpwstr/>
  </property>
</Properties>
</file>